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61" r:id="rId5"/>
    <p:sldId id="258" r:id="rId6"/>
    <p:sldId id="262" r:id="rId7"/>
    <p:sldId id="286" r:id="rId8"/>
    <p:sldId id="265" r:id="rId9"/>
    <p:sldId id="266" r:id="rId10"/>
    <p:sldId id="264" r:id="rId11"/>
    <p:sldId id="283" r:id="rId12"/>
    <p:sldId id="267" r:id="rId13"/>
    <p:sldId id="269" r:id="rId14"/>
    <p:sldId id="282" r:id="rId15"/>
    <p:sldId id="284" r:id="rId16"/>
    <p:sldId id="270" r:id="rId17"/>
    <p:sldId id="271" r:id="rId18"/>
    <p:sldId id="288" r:id="rId19"/>
    <p:sldId id="274" r:id="rId20"/>
    <p:sldId id="289" r:id="rId21"/>
    <p:sldId id="280" r:id="rId22"/>
    <p:sldId id="281" r:id="rId23"/>
    <p:sldId id="296" r:id="rId24"/>
    <p:sldId id="291" r:id="rId25"/>
    <p:sldId id="292" r:id="rId26"/>
    <p:sldId id="293" r:id="rId27"/>
    <p:sldId id="290" r:id="rId28"/>
    <p:sldId id="275" r:id="rId29"/>
    <p:sldId id="279" r:id="rId30"/>
    <p:sldId id="285" r:id="rId31"/>
    <p:sldId id="294" r:id="rId32"/>
    <p:sldId id="295" r:id="rId33"/>
    <p:sldId id="27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5.png"/><Relationship Id="rId7" Type="http://schemas.openxmlformats.org/officeDocument/2006/relationships/image" Target="../media/image31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297FF4-B1FF-46A2-8778-13CADF86637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E87823D-B71C-477D-9A4A-D8CA789F9AE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on 30 years of ATP Tennis matches</a:t>
          </a:r>
        </a:p>
      </dgm:t>
    </dgm:pt>
    <dgm:pt modelId="{7D8D72F9-CE3B-4760-B565-B03FCC6D79E1}" type="parTrans" cxnId="{AFBBE1C9-9D1A-4321-B4AF-36AC3D15F13F}">
      <dgm:prSet/>
      <dgm:spPr/>
      <dgm:t>
        <a:bodyPr/>
        <a:lstStyle/>
        <a:p>
          <a:endParaRPr lang="en-US"/>
        </a:p>
      </dgm:t>
    </dgm:pt>
    <dgm:pt modelId="{0EBC586B-550A-4278-9543-BA75F6D22967}" type="sibTrans" cxnId="{AFBBE1C9-9D1A-4321-B4AF-36AC3D15F13F}">
      <dgm:prSet/>
      <dgm:spPr/>
      <dgm:t>
        <a:bodyPr/>
        <a:lstStyle/>
        <a:p>
          <a:endParaRPr lang="en-US"/>
        </a:p>
      </dgm:t>
    </dgm:pt>
    <dgm:pt modelId="{C50A0AB8-C659-437A-A8B1-FCF376117C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Provides sports performance insights</a:t>
          </a:r>
        </a:p>
      </dgm:t>
    </dgm:pt>
    <dgm:pt modelId="{6732937E-3AF6-4140-8E5A-5204A0B8185C}" type="parTrans" cxnId="{3CFA4EB2-2E42-4DA0-AE69-19EC26ED7051}">
      <dgm:prSet/>
      <dgm:spPr/>
      <dgm:t>
        <a:bodyPr/>
        <a:lstStyle/>
        <a:p>
          <a:endParaRPr lang="en-US"/>
        </a:p>
      </dgm:t>
    </dgm:pt>
    <dgm:pt modelId="{7B637437-5801-4ABD-8E6F-311E7CEC416F}" type="sibTrans" cxnId="{3CFA4EB2-2E42-4DA0-AE69-19EC26ED7051}">
      <dgm:prSet/>
      <dgm:spPr/>
      <dgm:t>
        <a:bodyPr/>
        <a:lstStyle/>
        <a:p>
          <a:endParaRPr lang="en-US"/>
        </a:p>
      </dgm:t>
    </dgm:pt>
    <dgm:pt modelId="{6A64A9AA-FB70-4DBB-9A9A-4904FA141BF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Provides sports betting (tennis) insights</a:t>
          </a:r>
        </a:p>
      </dgm:t>
    </dgm:pt>
    <dgm:pt modelId="{E5B1A422-CD03-4D5E-8F6E-1918683D3096}" type="parTrans" cxnId="{ABE33949-BB6A-47FA-9E87-6BB15373EA6B}">
      <dgm:prSet/>
      <dgm:spPr/>
      <dgm:t>
        <a:bodyPr/>
        <a:lstStyle/>
        <a:p>
          <a:endParaRPr lang="en-US"/>
        </a:p>
      </dgm:t>
    </dgm:pt>
    <dgm:pt modelId="{4E4D12B9-A6AA-40F7-8415-77927D0A0CAF}" type="sibTrans" cxnId="{ABE33949-BB6A-47FA-9E87-6BB15373EA6B}">
      <dgm:prSet/>
      <dgm:spPr/>
      <dgm:t>
        <a:bodyPr/>
        <a:lstStyle/>
        <a:p>
          <a:endParaRPr lang="en-US"/>
        </a:p>
      </dgm:t>
    </dgm:pt>
    <dgm:pt modelId="{C32A0967-79A2-4826-8194-0D8B64A29CE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Provides broadcasting talking points</a:t>
          </a:r>
        </a:p>
      </dgm:t>
    </dgm:pt>
    <dgm:pt modelId="{8E53DEB1-818D-48F6-B75E-36C07FA859B2}" type="parTrans" cxnId="{68CB37CF-002A-4DF6-9201-87217B0B6BC5}">
      <dgm:prSet/>
      <dgm:spPr/>
      <dgm:t>
        <a:bodyPr/>
        <a:lstStyle/>
        <a:p>
          <a:endParaRPr lang="en-US"/>
        </a:p>
      </dgm:t>
    </dgm:pt>
    <dgm:pt modelId="{D359B066-177D-472E-92CC-3B17CEC4FAA3}" type="sibTrans" cxnId="{68CB37CF-002A-4DF6-9201-87217B0B6BC5}">
      <dgm:prSet/>
      <dgm:spPr/>
      <dgm:t>
        <a:bodyPr/>
        <a:lstStyle/>
        <a:p>
          <a:endParaRPr lang="en-US"/>
        </a:p>
      </dgm:t>
    </dgm:pt>
    <dgm:pt modelId="{67D2E5ED-DA1F-445C-B791-7B9E53310D3D}" type="pres">
      <dgm:prSet presAssocID="{79297FF4-B1FF-46A2-8778-13CADF86637A}" presName="root" presStyleCnt="0">
        <dgm:presLayoutVars>
          <dgm:dir/>
          <dgm:resizeHandles val="exact"/>
        </dgm:presLayoutVars>
      </dgm:prSet>
      <dgm:spPr/>
    </dgm:pt>
    <dgm:pt modelId="{16E9402D-05A4-4D09-B1AC-DF0C21CCD2B5}" type="pres">
      <dgm:prSet presAssocID="{1E87823D-B71C-477D-9A4A-D8CA789F9AEE}" presName="compNode" presStyleCnt="0"/>
      <dgm:spPr/>
    </dgm:pt>
    <dgm:pt modelId="{F6452AA2-F8BE-47BA-BD12-C699D7176F92}" type="pres">
      <dgm:prSet presAssocID="{1E87823D-B71C-477D-9A4A-D8CA789F9AEE}" presName="iconBgRect" presStyleLbl="bgShp" presStyleIdx="0" presStyleCnt="4"/>
      <dgm:spPr/>
    </dgm:pt>
    <dgm:pt modelId="{CD351956-67A7-4638-B050-C68F872EE259}" type="pres">
      <dgm:prSet presAssocID="{1E87823D-B71C-477D-9A4A-D8CA789F9A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"/>
        </a:ext>
      </dgm:extLst>
    </dgm:pt>
    <dgm:pt modelId="{BC164D84-9375-4245-8ABE-4A95B9BEE134}" type="pres">
      <dgm:prSet presAssocID="{1E87823D-B71C-477D-9A4A-D8CA789F9AEE}" presName="spaceRect" presStyleCnt="0"/>
      <dgm:spPr/>
    </dgm:pt>
    <dgm:pt modelId="{360D4EAB-AD7B-4442-8D02-3BD68E3BFD59}" type="pres">
      <dgm:prSet presAssocID="{1E87823D-B71C-477D-9A4A-D8CA789F9AEE}" presName="textRect" presStyleLbl="revTx" presStyleIdx="0" presStyleCnt="4">
        <dgm:presLayoutVars>
          <dgm:chMax val="1"/>
          <dgm:chPref val="1"/>
        </dgm:presLayoutVars>
      </dgm:prSet>
      <dgm:spPr/>
    </dgm:pt>
    <dgm:pt modelId="{A9F17F6B-D719-4BE2-A9F3-7B45239AD7BC}" type="pres">
      <dgm:prSet presAssocID="{0EBC586B-550A-4278-9543-BA75F6D22967}" presName="sibTrans" presStyleCnt="0"/>
      <dgm:spPr/>
    </dgm:pt>
    <dgm:pt modelId="{117679D9-8F60-4760-BEB6-0429245CBDC6}" type="pres">
      <dgm:prSet presAssocID="{C50A0AB8-C659-437A-A8B1-FCF376117C64}" presName="compNode" presStyleCnt="0"/>
      <dgm:spPr/>
    </dgm:pt>
    <dgm:pt modelId="{BA66985A-50E4-4641-9101-1BA4F22BF434}" type="pres">
      <dgm:prSet presAssocID="{C50A0AB8-C659-437A-A8B1-FCF376117C64}" presName="iconBgRect" presStyleLbl="bgShp" presStyleIdx="1" presStyleCnt="4"/>
      <dgm:spPr/>
    </dgm:pt>
    <dgm:pt modelId="{BA10FA7A-F2D8-4C66-8088-DC9E8E76C3E1}" type="pres">
      <dgm:prSet presAssocID="{C50A0AB8-C659-437A-A8B1-FCF376117C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92BC79B2-9E63-4977-9E1C-78917D5A3D9C}" type="pres">
      <dgm:prSet presAssocID="{C50A0AB8-C659-437A-A8B1-FCF376117C64}" presName="spaceRect" presStyleCnt="0"/>
      <dgm:spPr/>
    </dgm:pt>
    <dgm:pt modelId="{FD5202CF-4079-46C0-9ED2-5BF1E3C00E52}" type="pres">
      <dgm:prSet presAssocID="{C50A0AB8-C659-437A-A8B1-FCF376117C64}" presName="textRect" presStyleLbl="revTx" presStyleIdx="1" presStyleCnt="4">
        <dgm:presLayoutVars>
          <dgm:chMax val="1"/>
          <dgm:chPref val="1"/>
        </dgm:presLayoutVars>
      </dgm:prSet>
      <dgm:spPr/>
    </dgm:pt>
    <dgm:pt modelId="{E729CC84-485E-4E74-9486-0A31AF61D564}" type="pres">
      <dgm:prSet presAssocID="{7B637437-5801-4ABD-8E6F-311E7CEC416F}" presName="sibTrans" presStyleCnt="0"/>
      <dgm:spPr/>
    </dgm:pt>
    <dgm:pt modelId="{C2F2A6E2-4E3E-40FC-BC7C-276DE23E3DB6}" type="pres">
      <dgm:prSet presAssocID="{6A64A9AA-FB70-4DBB-9A9A-4904FA141BF3}" presName="compNode" presStyleCnt="0"/>
      <dgm:spPr/>
    </dgm:pt>
    <dgm:pt modelId="{F9DD54A8-2801-4B38-9DF9-4BBB5032F44E}" type="pres">
      <dgm:prSet presAssocID="{6A64A9AA-FB70-4DBB-9A9A-4904FA141BF3}" presName="iconBgRect" presStyleLbl="bgShp" presStyleIdx="2" presStyleCnt="4"/>
      <dgm:spPr/>
    </dgm:pt>
    <dgm:pt modelId="{60E1D755-E4EA-4873-9329-F780B33CF751}" type="pres">
      <dgm:prSet presAssocID="{6A64A9AA-FB70-4DBB-9A9A-4904FA141BF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nnis racket and ball"/>
        </a:ext>
      </dgm:extLst>
    </dgm:pt>
    <dgm:pt modelId="{BBCF6280-D8B9-41EF-871A-09C4CC05AE10}" type="pres">
      <dgm:prSet presAssocID="{6A64A9AA-FB70-4DBB-9A9A-4904FA141BF3}" presName="spaceRect" presStyleCnt="0"/>
      <dgm:spPr/>
    </dgm:pt>
    <dgm:pt modelId="{A4CA75D3-6BA6-4CF1-9C36-1D720F25A106}" type="pres">
      <dgm:prSet presAssocID="{6A64A9AA-FB70-4DBB-9A9A-4904FA141BF3}" presName="textRect" presStyleLbl="revTx" presStyleIdx="2" presStyleCnt="4">
        <dgm:presLayoutVars>
          <dgm:chMax val="1"/>
          <dgm:chPref val="1"/>
        </dgm:presLayoutVars>
      </dgm:prSet>
      <dgm:spPr/>
    </dgm:pt>
    <dgm:pt modelId="{429A5A9C-0972-49AE-8D94-2A9EEFD86A17}" type="pres">
      <dgm:prSet presAssocID="{4E4D12B9-A6AA-40F7-8415-77927D0A0CAF}" presName="sibTrans" presStyleCnt="0"/>
      <dgm:spPr/>
    </dgm:pt>
    <dgm:pt modelId="{0523AD0A-5985-442F-8D8C-A3D7F5C5EE99}" type="pres">
      <dgm:prSet presAssocID="{C32A0967-79A2-4826-8194-0D8B64A29CED}" presName="compNode" presStyleCnt="0"/>
      <dgm:spPr/>
    </dgm:pt>
    <dgm:pt modelId="{7E636815-4B19-4DC4-A3F2-36F38B1943FA}" type="pres">
      <dgm:prSet presAssocID="{C32A0967-79A2-4826-8194-0D8B64A29CED}" presName="iconBgRect" presStyleLbl="bgShp" presStyleIdx="3" presStyleCnt="4"/>
      <dgm:spPr/>
    </dgm:pt>
    <dgm:pt modelId="{6E509B6F-0B25-48F9-8BE6-8C76C471626F}" type="pres">
      <dgm:prSet presAssocID="{C32A0967-79A2-4826-8194-0D8B64A29CE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49017B55-CC91-4B6C-8604-B483BEAB6532}" type="pres">
      <dgm:prSet presAssocID="{C32A0967-79A2-4826-8194-0D8B64A29CED}" presName="spaceRect" presStyleCnt="0"/>
      <dgm:spPr/>
    </dgm:pt>
    <dgm:pt modelId="{34DCB089-BAFC-4906-A450-A21B5BD62166}" type="pres">
      <dgm:prSet presAssocID="{C32A0967-79A2-4826-8194-0D8B64A29CE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11EDF0E-AD83-4198-85D6-48E2ED6CF7AD}" type="presOf" srcId="{79297FF4-B1FF-46A2-8778-13CADF86637A}" destId="{67D2E5ED-DA1F-445C-B791-7B9E53310D3D}" srcOrd="0" destOrd="0" presId="urn:microsoft.com/office/officeart/2018/5/layout/IconCircleLabelList"/>
    <dgm:cxn modelId="{ABE33949-BB6A-47FA-9E87-6BB15373EA6B}" srcId="{79297FF4-B1FF-46A2-8778-13CADF86637A}" destId="{6A64A9AA-FB70-4DBB-9A9A-4904FA141BF3}" srcOrd="2" destOrd="0" parTransId="{E5B1A422-CD03-4D5E-8F6E-1918683D3096}" sibTransId="{4E4D12B9-A6AA-40F7-8415-77927D0A0CAF}"/>
    <dgm:cxn modelId="{E866D696-7CDC-4A2B-9940-071D3F15F0DE}" type="presOf" srcId="{1E87823D-B71C-477D-9A4A-D8CA789F9AEE}" destId="{360D4EAB-AD7B-4442-8D02-3BD68E3BFD59}" srcOrd="0" destOrd="0" presId="urn:microsoft.com/office/officeart/2018/5/layout/IconCircleLabelList"/>
    <dgm:cxn modelId="{3CFA4EB2-2E42-4DA0-AE69-19EC26ED7051}" srcId="{79297FF4-B1FF-46A2-8778-13CADF86637A}" destId="{C50A0AB8-C659-437A-A8B1-FCF376117C64}" srcOrd="1" destOrd="0" parTransId="{6732937E-3AF6-4140-8E5A-5204A0B8185C}" sibTransId="{7B637437-5801-4ABD-8E6F-311E7CEC416F}"/>
    <dgm:cxn modelId="{AFBBE1C9-9D1A-4321-B4AF-36AC3D15F13F}" srcId="{79297FF4-B1FF-46A2-8778-13CADF86637A}" destId="{1E87823D-B71C-477D-9A4A-D8CA789F9AEE}" srcOrd="0" destOrd="0" parTransId="{7D8D72F9-CE3B-4760-B565-B03FCC6D79E1}" sibTransId="{0EBC586B-550A-4278-9543-BA75F6D22967}"/>
    <dgm:cxn modelId="{68CB37CF-002A-4DF6-9201-87217B0B6BC5}" srcId="{79297FF4-B1FF-46A2-8778-13CADF86637A}" destId="{C32A0967-79A2-4826-8194-0D8B64A29CED}" srcOrd="3" destOrd="0" parTransId="{8E53DEB1-818D-48F6-B75E-36C07FA859B2}" sibTransId="{D359B066-177D-472E-92CC-3B17CEC4FAA3}"/>
    <dgm:cxn modelId="{E7A163D2-6BF2-4CA5-9C02-CCB0281E8580}" type="presOf" srcId="{C32A0967-79A2-4826-8194-0D8B64A29CED}" destId="{34DCB089-BAFC-4906-A450-A21B5BD62166}" srcOrd="0" destOrd="0" presId="urn:microsoft.com/office/officeart/2018/5/layout/IconCircleLabelList"/>
    <dgm:cxn modelId="{92F56AF5-64F3-4FDA-BF03-7205AE7F1E00}" type="presOf" srcId="{C50A0AB8-C659-437A-A8B1-FCF376117C64}" destId="{FD5202CF-4079-46C0-9ED2-5BF1E3C00E52}" srcOrd="0" destOrd="0" presId="urn:microsoft.com/office/officeart/2018/5/layout/IconCircleLabelList"/>
    <dgm:cxn modelId="{0AE6E0FA-DED5-40DB-8A15-D9DD68769441}" type="presOf" srcId="{6A64A9AA-FB70-4DBB-9A9A-4904FA141BF3}" destId="{A4CA75D3-6BA6-4CF1-9C36-1D720F25A106}" srcOrd="0" destOrd="0" presId="urn:microsoft.com/office/officeart/2018/5/layout/IconCircleLabelList"/>
    <dgm:cxn modelId="{2D0C6252-B99E-419A-8680-709905C4C20A}" type="presParOf" srcId="{67D2E5ED-DA1F-445C-B791-7B9E53310D3D}" destId="{16E9402D-05A4-4D09-B1AC-DF0C21CCD2B5}" srcOrd="0" destOrd="0" presId="urn:microsoft.com/office/officeart/2018/5/layout/IconCircleLabelList"/>
    <dgm:cxn modelId="{EFB94549-E261-4FEF-AE9A-35DD2520F33D}" type="presParOf" srcId="{16E9402D-05A4-4D09-B1AC-DF0C21CCD2B5}" destId="{F6452AA2-F8BE-47BA-BD12-C699D7176F92}" srcOrd="0" destOrd="0" presId="urn:microsoft.com/office/officeart/2018/5/layout/IconCircleLabelList"/>
    <dgm:cxn modelId="{C5FA5D23-6AC6-42F3-8E58-838AE79391A4}" type="presParOf" srcId="{16E9402D-05A4-4D09-B1AC-DF0C21CCD2B5}" destId="{CD351956-67A7-4638-B050-C68F872EE259}" srcOrd="1" destOrd="0" presId="urn:microsoft.com/office/officeart/2018/5/layout/IconCircleLabelList"/>
    <dgm:cxn modelId="{3DB06B9C-33FC-4A7E-932B-E90C005A39F0}" type="presParOf" srcId="{16E9402D-05A4-4D09-B1AC-DF0C21CCD2B5}" destId="{BC164D84-9375-4245-8ABE-4A95B9BEE134}" srcOrd="2" destOrd="0" presId="urn:microsoft.com/office/officeart/2018/5/layout/IconCircleLabelList"/>
    <dgm:cxn modelId="{985A58D1-D0C7-4C1F-A804-F236D0DC4413}" type="presParOf" srcId="{16E9402D-05A4-4D09-B1AC-DF0C21CCD2B5}" destId="{360D4EAB-AD7B-4442-8D02-3BD68E3BFD59}" srcOrd="3" destOrd="0" presId="urn:microsoft.com/office/officeart/2018/5/layout/IconCircleLabelList"/>
    <dgm:cxn modelId="{BC9F824D-92FE-4D7D-9584-F9E6B39C561E}" type="presParOf" srcId="{67D2E5ED-DA1F-445C-B791-7B9E53310D3D}" destId="{A9F17F6B-D719-4BE2-A9F3-7B45239AD7BC}" srcOrd="1" destOrd="0" presId="urn:microsoft.com/office/officeart/2018/5/layout/IconCircleLabelList"/>
    <dgm:cxn modelId="{1AD5FA08-013F-406F-9ED4-C636298A8C40}" type="presParOf" srcId="{67D2E5ED-DA1F-445C-B791-7B9E53310D3D}" destId="{117679D9-8F60-4760-BEB6-0429245CBDC6}" srcOrd="2" destOrd="0" presId="urn:microsoft.com/office/officeart/2018/5/layout/IconCircleLabelList"/>
    <dgm:cxn modelId="{8C64743B-30C6-4D7B-A18B-CAFD1E9ED391}" type="presParOf" srcId="{117679D9-8F60-4760-BEB6-0429245CBDC6}" destId="{BA66985A-50E4-4641-9101-1BA4F22BF434}" srcOrd="0" destOrd="0" presId="urn:microsoft.com/office/officeart/2018/5/layout/IconCircleLabelList"/>
    <dgm:cxn modelId="{FEDB6922-6BC6-4C4A-ACFB-D2260E7E2618}" type="presParOf" srcId="{117679D9-8F60-4760-BEB6-0429245CBDC6}" destId="{BA10FA7A-F2D8-4C66-8088-DC9E8E76C3E1}" srcOrd="1" destOrd="0" presId="urn:microsoft.com/office/officeart/2018/5/layout/IconCircleLabelList"/>
    <dgm:cxn modelId="{F7824365-5709-44DA-969E-1029738D8ECD}" type="presParOf" srcId="{117679D9-8F60-4760-BEB6-0429245CBDC6}" destId="{92BC79B2-9E63-4977-9E1C-78917D5A3D9C}" srcOrd="2" destOrd="0" presId="urn:microsoft.com/office/officeart/2018/5/layout/IconCircleLabelList"/>
    <dgm:cxn modelId="{25BDECCF-64EB-45EA-ABFB-37EA3EE7CAAA}" type="presParOf" srcId="{117679D9-8F60-4760-BEB6-0429245CBDC6}" destId="{FD5202CF-4079-46C0-9ED2-5BF1E3C00E52}" srcOrd="3" destOrd="0" presId="urn:microsoft.com/office/officeart/2018/5/layout/IconCircleLabelList"/>
    <dgm:cxn modelId="{9DC507E4-D5F9-4FD1-BBB8-ED92EC74BF56}" type="presParOf" srcId="{67D2E5ED-DA1F-445C-B791-7B9E53310D3D}" destId="{E729CC84-485E-4E74-9486-0A31AF61D564}" srcOrd="3" destOrd="0" presId="urn:microsoft.com/office/officeart/2018/5/layout/IconCircleLabelList"/>
    <dgm:cxn modelId="{7420D138-00A4-4633-9F7F-F8BE3FE37E04}" type="presParOf" srcId="{67D2E5ED-DA1F-445C-B791-7B9E53310D3D}" destId="{C2F2A6E2-4E3E-40FC-BC7C-276DE23E3DB6}" srcOrd="4" destOrd="0" presId="urn:microsoft.com/office/officeart/2018/5/layout/IconCircleLabelList"/>
    <dgm:cxn modelId="{A9C06B20-AE93-47C4-B0CD-FD7800C8F57A}" type="presParOf" srcId="{C2F2A6E2-4E3E-40FC-BC7C-276DE23E3DB6}" destId="{F9DD54A8-2801-4B38-9DF9-4BBB5032F44E}" srcOrd="0" destOrd="0" presId="urn:microsoft.com/office/officeart/2018/5/layout/IconCircleLabelList"/>
    <dgm:cxn modelId="{FFF9187B-8736-446C-A8E5-FB7EB94A86EB}" type="presParOf" srcId="{C2F2A6E2-4E3E-40FC-BC7C-276DE23E3DB6}" destId="{60E1D755-E4EA-4873-9329-F780B33CF751}" srcOrd="1" destOrd="0" presId="urn:microsoft.com/office/officeart/2018/5/layout/IconCircleLabelList"/>
    <dgm:cxn modelId="{59C69AFF-4C63-4F3E-A3A5-2C6535B65765}" type="presParOf" srcId="{C2F2A6E2-4E3E-40FC-BC7C-276DE23E3DB6}" destId="{BBCF6280-D8B9-41EF-871A-09C4CC05AE10}" srcOrd="2" destOrd="0" presId="urn:microsoft.com/office/officeart/2018/5/layout/IconCircleLabelList"/>
    <dgm:cxn modelId="{DBACF9DE-E150-4142-B548-C7E29D7B9990}" type="presParOf" srcId="{C2F2A6E2-4E3E-40FC-BC7C-276DE23E3DB6}" destId="{A4CA75D3-6BA6-4CF1-9C36-1D720F25A106}" srcOrd="3" destOrd="0" presId="urn:microsoft.com/office/officeart/2018/5/layout/IconCircleLabelList"/>
    <dgm:cxn modelId="{CE6937B0-80CE-495D-8114-55600AB92FF6}" type="presParOf" srcId="{67D2E5ED-DA1F-445C-B791-7B9E53310D3D}" destId="{429A5A9C-0972-49AE-8D94-2A9EEFD86A17}" srcOrd="5" destOrd="0" presId="urn:microsoft.com/office/officeart/2018/5/layout/IconCircleLabelList"/>
    <dgm:cxn modelId="{BD9AA40E-1F81-4E1D-953E-6F66840A83CF}" type="presParOf" srcId="{67D2E5ED-DA1F-445C-B791-7B9E53310D3D}" destId="{0523AD0A-5985-442F-8D8C-A3D7F5C5EE99}" srcOrd="6" destOrd="0" presId="urn:microsoft.com/office/officeart/2018/5/layout/IconCircleLabelList"/>
    <dgm:cxn modelId="{73804061-7F0E-4F3F-A8CF-3970B0E38109}" type="presParOf" srcId="{0523AD0A-5985-442F-8D8C-A3D7F5C5EE99}" destId="{7E636815-4B19-4DC4-A3F2-36F38B1943FA}" srcOrd="0" destOrd="0" presId="urn:microsoft.com/office/officeart/2018/5/layout/IconCircleLabelList"/>
    <dgm:cxn modelId="{0F3BA1FA-9C99-4811-B441-51A30390633D}" type="presParOf" srcId="{0523AD0A-5985-442F-8D8C-A3D7F5C5EE99}" destId="{6E509B6F-0B25-48F9-8BE6-8C76C471626F}" srcOrd="1" destOrd="0" presId="urn:microsoft.com/office/officeart/2018/5/layout/IconCircleLabelList"/>
    <dgm:cxn modelId="{F2F9BA0D-AD5E-441C-A622-6973F4AFF275}" type="presParOf" srcId="{0523AD0A-5985-442F-8D8C-A3D7F5C5EE99}" destId="{49017B55-CC91-4B6C-8604-B483BEAB6532}" srcOrd="2" destOrd="0" presId="urn:microsoft.com/office/officeart/2018/5/layout/IconCircleLabelList"/>
    <dgm:cxn modelId="{64456509-F749-4697-A25E-15107930018E}" type="presParOf" srcId="{0523AD0A-5985-442F-8D8C-A3D7F5C5EE99}" destId="{34DCB089-BAFC-4906-A450-A21B5BD6216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E6F0A3-3FCD-4DEA-BE68-72D3767D2E81}" type="doc">
      <dgm:prSet loTypeId="urn:microsoft.com/office/officeart/2005/8/layout/hierarchy2" loCatId="hierarchy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2FE2721-698B-4ADC-BB42-70A5D157F5F2}">
      <dgm:prSet/>
      <dgm:spPr/>
      <dgm:t>
        <a:bodyPr/>
        <a:lstStyle/>
        <a:p>
          <a:r>
            <a:rPr lang="en-US"/>
            <a:t>90,000+ Observations</a:t>
          </a:r>
        </a:p>
      </dgm:t>
    </dgm:pt>
    <dgm:pt modelId="{4190D2E5-665E-4877-AA8A-9919BDDF6A90}" type="parTrans" cxnId="{46ACE018-C69B-4498-9908-A6C468AC36A4}">
      <dgm:prSet/>
      <dgm:spPr/>
      <dgm:t>
        <a:bodyPr/>
        <a:lstStyle/>
        <a:p>
          <a:endParaRPr lang="en-US"/>
        </a:p>
      </dgm:t>
    </dgm:pt>
    <dgm:pt modelId="{C9B8835D-B520-4438-BEFB-CBADDF1573B8}" type="sibTrans" cxnId="{46ACE018-C69B-4498-9908-A6C468AC36A4}">
      <dgm:prSet/>
      <dgm:spPr/>
      <dgm:t>
        <a:bodyPr/>
        <a:lstStyle/>
        <a:p>
          <a:endParaRPr lang="en-US"/>
        </a:p>
      </dgm:t>
    </dgm:pt>
    <dgm:pt modelId="{EE93B7A8-2F19-4CF7-9DD6-532759BE6D12}">
      <dgm:prSet/>
      <dgm:spPr/>
      <dgm:t>
        <a:bodyPr/>
        <a:lstStyle/>
        <a:p>
          <a:r>
            <a:rPr lang="en-US"/>
            <a:t>49 features</a:t>
          </a:r>
        </a:p>
      </dgm:t>
    </dgm:pt>
    <dgm:pt modelId="{EF23F190-6AD1-44A1-BAE1-D2389AB4AD59}" type="parTrans" cxnId="{B22610C8-8A55-40E7-82AD-F8ABD565DD79}">
      <dgm:prSet/>
      <dgm:spPr/>
      <dgm:t>
        <a:bodyPr/>
        <a:lstStyle/>
        <a:p>
          <a:endParaRPr lang="en-US"/>
        </a:p>
      </dgm:t>
    </dgm:pt>
    <dgm:pt modelId="{561DCA72-ECB1-4B0D-A598-DF1D73145B3C}" type="sibTrans" cxnId="{B22610C8-8A55-40E7-82AD-F8ABD565DD79}">
      <dgm:prSet/>
      <dgm:spPr/>
      <dgm:t>
        <a:bodyPr/>
        <a:lstStyle/>
        <a:p>
          <a:endParaRPr lang="en-US"/>
        </a:p>
      </dgm:t>
    </dgm:pt>
    <dgm:pt modelId="{32E42FCE-74F3-40A2-9CBB-FC4DF2268AB5}">
      <dgm:prSet/>
      <dgm:spPr/>
      <dgm:t>
        <a:bodyPr/>
        <a:lstStyle/>
        <a:p>
          <a:r>
            <a:rPr lang="en-US"/>
            <a:t>32 Numerical</a:t>
          </a:r>
        </a:p>
      </dgm:t>
    </dgm:pt>
    <dgm:pt modelId="{E1E53605-EC12-4AF6-BC45-704592D177D3}" type="parTrans" cxnId="{8622E863-D52A-43E7-96B2-6F4D206909D9}">
      <dgm:prSet/>
      <dgm:spPr/>
      <dgm:t>
        <a:bodyPr/>
        <a:lstStyle/>
        <a:p>
          <a:endParaRPr lang="en-US"/>
        </a:p>
      </dgm:t>
    </dgm:pt>
    <dgm:pt modelId="{D72CC8C5-1AD7-4521-B424-64C6980FB62C}" type="sibTrans" cxnId="{8622E863-D52A-43E7-96B2-6F4D206909D9}">
      <dgm:prSet/>
      <dgm:spPr/>
      <dgm:t>
        <a:bodyPr/>
        <a:lstStyle/>
        <a:p>
          <a:endParaRPr lang="en-US"/>
        </a:p>
      </dgm:t>
    </dgm:pt>
    <dgm:pt modelId="{DF8B76EB-82CF-4152-83F8-125FAB8B2C16}">
      <dgm:prSet/>
      <dgm:spPr/>
      <dgm:t>
        <a:bodyPr/>
        <a:lstStyle/>
        <a:p>
          <a:r>
            <a:rPr lang="en-US"/>
            <a:t>17 Categorical</a:t>
          </a:r>
        </a:p>
      </dgm:t>
    </dgm:pt>
    <dgm:pt modelId="{B6B4267C-0064-4525-8882-7DB0B3B58D1C}" type="parTrans" cxnId="{3F7D5FF5-F847-4DEB-AB15-92B9EAF5B44F}">
      <dgm:prSet/>
      <dgm:spPr/>
      <dgm:t>
        <a:bodyPr/>
        <a:lstStyle/>
        <a:p>
          <a:endParaRPr lang="en-US"/>
        </a:p>
      </dgm:t>
    </dgm:pt>
    <dgm:pt modelId="{7287A0B9-B16E-4AE5-B01B-D78176253803}" type="sibTrans" cxnId="{3F7D5FF5-F847-4DEB-AB15-92B9EAF5B44F}">
      <dgm:prSet/>
      <dgm:spPr/>
      <dgm:t>
        <a:bodyPr/>
        <a:lstStyle/>
        <a:p>
          <a:endParaRPr lang="en-US"/>
        </a:p>
      </dgm:t>
    </dgm:pt>
    <dgm:pt modelId="{CFA85FA1-78F1-4D76-B91C-6E942572191C}" type="pres">
      <dgm:prSet presAssocID="{10E6F0A3-3FCD-4DEA-BE68-72D3767D2E8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19E66E3-000B-4FED-B65C-64FE91E07077}" type="pres">
      <dgm:prSet presAssocID="{B2FE2721-698B-4ADC-BB42-70A5D157F5F2}" presName="root1" presStyleCnt="0"/>
      <dgm:spPr/>
    </dgm:pt>
    <dgm:pt modelId="{FAE2C1B2-DB97-4DD3-B831-A255B5AF1461}" type="pres">
      <dgm:prSet presAssocID="{B2FE2721-698B-4ADC-BB42-70A5D157F5F2}" presName="LevelOneTextNode" presStyleLbl="node0" presStyleIdx="0" presStyleCnt="2">
        <dgm:presLayoutVars>
          <dgm:chPref val="3"/>
        </dgm:presLayoutVars>
      </dgm:prSet>
      <dgm:spPr/>
    </dgm:pt>
    <dgm:pt modelId="{C5032843-40B7-48B9-92AA-45338F2EED35}" type="pres">
      <dgm:prSet presAssocID="{B2FE2721-698B-4ADC-BB42-70A5D157F5F2}" presName="level2hierChild" presStyleCnt="0"/>
      <dgm:spPr/>
    </dgm:pt>
    <dgm:pt modelId="{F00CA991-62A9-47B2-8653-A8E7A43EA660}" type="pres">
      <dgm:prSet presAssocID="{EE93B7A8-2F19-4CF7-9DD6-532759BE6D12}" presName="root1" presStyleCnt="0"/>
      <dgm:spPr/>
    </dgm:pt>
    <dgm:pt modelId="{7EE95D5F-515F-4A59-B3DC-29B144A6A268}" type="pres">
      <dgm:prSet presAssocID="{EE93B7A8-2F19-4CF7-9DD6-532759BE6D12}" presName="LevelOneTextNode" presStyleLbl="node0" presStyleIdx="1" presStyleCnt="2">
        <dgm:presLayoutVars>
          <dgm:chPref val="3"/>
        </dgm:presLayoutVars>
      </dgm:prSet>
      <dgm:spPr/>
    </dgm:pt>
    <dgm:pt modelId="{F9C01ADD-E1F0-4AD5-B983-92F5B49C61E1}" type="pres">
      <dgm:prSet presAssocID="{EE93B7A8-2F19-4CF7-9DD6-532759BE6D12}" presName="level2hierChild" presStyleCnt="0"/>
      <dgm:spPr/>
    </dgm:pt>
    <dgm:pt modelId="{34BDF5CB-B0DD-4523-9277-E6F83966DB77}" type="pres">
      <dgm:prSet presAssocID="{E1E53605-EC12-4AF6-BC45-704592D177D3}" presName="conn2-1" presStyleLbl="parChTrans1D2" presStyleIdx="0" presStyleCnt="2"/>
      <dgm:spPr/>
    </dgm:pt>
    <dgm:pt modelId="{42501937-2CB3-4DBB-A76F-A5C8D31DAA15}" type="pres">
      <dgm:prSet presAssocID="{E1E53605-EC12-4AF6-BC45-704592D177D3}" presName="connTx" presStyleLbl="parChTrans1D2" presStyleIdx="0" presStyleCnt="2"/>
      <dgm:spPr/>
    </dgm:pt>
    <dgm:pt modelId="{ECD8F810-A14A-4A81-9009-9D1CB9833B09}" type="pres">
      <dgm:prSet presAssocID="{32E42FCE-74F3-40A2-9CBB-FC4DF2268AB5}" presName="root2" presStyleCnt="0"/>
      <dgm:spPr/>
    </dgm:pt>
    <dgm:pt modelId="{E3DFD4DA-19C4-4342-8DEA-D1258CF580A1}" type="pres">
      <dgm:prSet presAssocID="{32E42FCE-74F3-40A2-9CBB-FC4DF2268AB5}" presName="LevelTwoTextNode" presStyleLbl="node2" presStyleIdx="0" presStyleCnt="2">
        <dgm:presLayoutVars>
          <dgm:chPref val="3"/>
        </dgm:presLayoutVars>
      </dgm:prSet>
      <dgm:spPr/>
    </dgm:pt>
    <dgm:pt modelId="{A066FB96-BF35-44C2-AACC-4C7864CFFC9F}" type="pres">
      <dgm:prSet presAssocID="{32E42FCE-74F3-40A2-9CBB-FC4DF2268AB5}" presName="level3hierChild" presStyleCnt="0"/>
      <dgm:spPr/>
    </dgm:pt>
    <dgm:pt modelId="{27EAD0E7-F3D3-4800-B1F2-3F521C7B06E9}" type="pres">
      <dgm:prSet presAssocID="{B6B4267C-0064-4525-8882-7DB0B3B58D1C}" presName="conn2-1" presStyleLbl="parChTrans1D2" presStyleIdx="1" presStyleCnt="2"/>
      <dgm:spPr/>
    </dgm:pt>
    <dgm:pt modelId="{8043217F-2398-4F58-8E32-798E2E1DA2F0}" type="pres">
      <dgm:prSet presAssocID="{B6B4267C-0064-4525-8882-7DB0B3B58D1C}" presName="connTx" presStyleLbl="parChTrans1D2" presStyleIdx="1" presStyleCnt="2"/>
      <dgm:spPr/>
    </dgm:pt>
    <dgm:pt modelId="{1A067B14-B1B0-48F9-90E9-02EA1DE01C42}" type="pres">
      <dgm:prSet presAssocID="{DF8B76EB-82CF-4152-83F8-125FAB8B2C16}" presName="root2" presStyleCnt="0"/>
      <dgm:spPr/>
    </dgm:pt>
    <dgm:pt modelId="{EF1BAE90-A008-4C11-9940-08AAA43C4530}" type="pres">
      <dgm:prSet presAssocID="{DF8B76EB-82CF-4152-83F8-125FAB8B2C16}" presName="LevelTwoTextNode" presStyleLbl="node2" presStyleIdx="1" presStyleCnt="2">
        <dgm:presLayoutVars>
          <dgm:chPref val="3"/>
        </dgm:presLayoutVars>
      </dgm:prSet>
      <dgm:spPr/>
    </dgm:pt>
    <dgm:pt modelId="{D7AAA0CB-141A-4EFD-91B7-D1C75034B716}" type="pres">
      <dgm:prSet presAssocID="{DF8B76EB-82CF-4152-83F8-125FAB8B2C16}" presName="level3hierChild" presStyleCnt="0"/>
      <dgm:spPr/>
    </dgm:pt>
  </dgm:ptLst>
  <dgm:cxnLst>
    <dgm:cxn modelId="{46ACE018-C69B-4498-9908-A6C468AC36A4}" srcId="{10E6F0A3-3FCD-4DEA-BE68-72D3767D2E81}" destId="{B2FE2721-698B-4ADC-BB42-70A5D157F5F2}" srcOrd="0" destOrd="0" parTransId="{4190D2E5-665E-4877-AA8A-9919BDDF6A90}" sibTransId="{C9B8835D-B520-4438-BEFB-CBADDF1573B8}"/>
    <dgm:cxn modelId="{67E21F1E-0BD9-4225-885B-70C9CA84EFFA}" type="presOf" srcId="{B2FE2721-698B-4ADC-BB42-70A5D157F5F2}" destId="{FAE2C1B2-DB97-4DD3-B831-A255B5AF1461}" srcOrd="0" destOrd="0" presId="urn:microsoft.com/office/officeart/2005/8/layout/hierarchy2"/>
    <dgm:cxn modelId="{5ACAE521-3BFF-4EDD-822F-CB881A150C4B}" type="presOf" srcId="{DF8B76EB-82CF-4152-83F8-125FAB8B2C16}" destId="{EF1BAE90-A008-4C11-9940-08AAA43C4530}" srcOrd="0" destOrd="0" presId="urn:microsoft.com/office/officeart/2005/8/layout/hierarchy2"/>
    <dgm:cxn modelId="{FAB0C436-596F-4C3D-A774-1ECE086D0006}" type="presOf" srcId="{32E42FCE-74F3-40A2-9CBB-FC4DF2268AB5}" destId="{E3DFD4DA-19C4-4342-8DEA-D1258CF580A1}" srcOrd="0" destOrd="0" presId="urn:microsoft.com/office/officeart/2005/8/layout/hierarchy2"/>
    <dgm:cxn modelId="{3990EA5D-9F84-4E2F-8B29-0CBCDF527AE2}" type="presOf" srcId="{B6B4267C-0064-4525-8882-7DB0B3B58D1C}" destId="{8043217F-2398-4F58-8E32-798E2E1DA2F0}" srcOrd="1" destOrd="0" presId="urn:microsoft.com/office/officeart/2005/8/layout/hierarchy2"/>
    <dgm:cxn modelId="{8622E863-D52A-43E7-96B2-6F4D206909D9}" srcId="{EE93B7A8-2F19-4CF7-9DD6-532759BE6D12}" destId="{32E42FCE-74F3-40A2-9CBB-FC4DF2268AB5}" srcOrd="0" destOrd="0" parTransId="{E1E53605-EC12-4AF6-BC45-704592D177D3}" sibTransId="{D72CC8C5-1AD7-4521-B424-64C6980FB62C}"/>
    <dgm:cxn modelId="{BFFE5067-B790-48BB-ACBD-DD780DD856BD}" type="presOf" srcId="{E1E53605-EC12-4AF6-BC45-704592D177D3}" destId="{42501937-2CB3-4DBB-A76F-A5C8D31DAA15}" srcOrd="1" destOrd="0" presId="urn:microsoft.com/office/officeart/2005/8/layout/hierarchy2"/>
    <dgm:cxn modelId="{791B4351-4425-464E-B932-F32079496771}" type="presOf" srcId="{B6B4267C-0064-4525-8882-7DB0B3B58D1C}" destId="{27EAD0E7-F3D3-4800-B1F2-3F521C7B06E9}" srcOrd="0" destOrd="0" presId="urn:microsoft.com/office/officeart/2005/8/layout/hierarchy2"/>
    <dgm:cxn modelId="{F9A3469A-5111-49C7-AD36-99A5E7B4DCF6}" type="presOf" srcId="{E1E53605-EC12-4AF6-BC45-704592D177D3}" destId="{34BDF5CB-B0DD-4523-9277-E6F83966DB77}" srcOrd="0" destOrd="0" presId="urn:microsoft.com/office/officeart/2005/8/layout/hierarchy2"/>
    <dgm:cxn modelId="{989C17BE-FE06-4945-AD4C-DF8110D38E78}" type="presOf" srcId="{EE93B7A8-2F19-4CF7-9DD6-532759BE6D12}" destId="{7EE95D5F-515F-4A59-B3DC-29B144A6A268}" srcOrd="0" destOrd="0" presId="urn:microsoft.com/office/officeart/2005/8/layout/hierarchy2"/>
    <dgm:cxn modelId="{13B899C7-119F-4420-8503-BDC17E5FC62D}" type="presOf" srcId="{10E6F0A3-3FCD-4DEA-BE68-72D3767D2E81}" destId="{CFA85FA1-78F1-4D76-B91C-6E942572191C}" srcOrd="0" destOrd="0" presId="urn:microsoft.com/office/officeart/2005/8/layout/hierarchy2"/>
    <dgm:cxn modelId="{B22610C8-8A55-40E7-82AD-F8ABD565DD79}" srcId="{10E6F0A3-3FCD-4DEA-BE68-72D3767D2E81}" destId="{EE93B7A8-2F19-4CF7-9DD6-532759BE6D12}" srcOrd="1" destOrd="0" parTransId="{EF23F190-6AD1-44A1-BAE1-D2389AB4AD59}" sibTransId="{561DCA72-ECB1-4B0D-A598-DF1D73145B3C}"/>
    <dgm:cxn modelId="{3F7D5FF5-F847-4DEB-AB15-92B9EAF5B44F}" srcId="{EE93B7A8-2F19-4CF7-9DD6-532759BE6D12}" destId="{DF8B76EB-82CF-4152-83F8-125FAB8B2C16}" srcOrd="1" destOrd="0" parTransId="{B6B4267C-0064-4525-8882-7DB0B3B58D1C}" sibTransId="{7287A0B9-B16E-4AE5-B01B-D78176253803}"/>
    <dgm:cxn modelId="{BD19E6E5-B673-45BA-B68A-672DA5B7560D}" type="presParOf" srcId="{CFA85FA1-78F1-4D76-B91C-6E942572191C}" destId="{C19E66E3-000B-4FED-B65C-64FE91E07077}" srcOrd="0" destOrd="0" presId="urn:microsoft.com/office/officeart/2005/8/layout/hierarchy2"/>
    <dgm:cxn modelId="{D3BA1FC5-53DC-4C36-B59B-28246A47466C}" type="presParOf" srcId="{C19E66E3-000B-4FED-B65C-64FE91E07077}" destId="{FAE2C1B2-DB97-4DD3-B831-A255B5AF1461}" srcOrd="0" destOrd="0" presId="urn:microsoft.com/office/officeart/2005/8/layout/hierarchy2"/>
    <dgm:cxn modelId="{61827DDF-B5BD-499E-A657-785F0635E5CD}" type="presParOf" srcId="{C19E66E3-000B-4FED-B65C-64FE91E07077}" destId="{C5032843-40B7-48B9-92AA-45338F2EED35}" srcOrd="1" destOrd="0" presId="urn:microsoft.com/office/officeart/2005/8/layout/hierarchy2"/>
    <dgm:cxn modelId="{737E964A-952A-4047-9229-2B920B8B3A5C}" type="presParOf" srcId="{CFA85FA1-78F1-4D76-B91C-6E942572191C}" destId="{F00CA991-62A9-47B2-8653-A8E7A43EA660}" srcOrd="1" destOrd="0" presId="urn:microsoft.com/office/officeart/2005/8/layout/hierarchy2"/>
    <dgm:cxn modelId="{C97422A0-6BED-4EAB-A64A-31ACD9CF564F}" type="presParOf" srcId="{F00CA991-62A9-47B2-8653-A8E7A43EA660}" destId="{7EE95D5F-515F-4A59-B3DC-29B144A6A268}" srcOrd="0" destOrd="0" presId="urn:microsoft.com/office/officeart/2005/8/layout/hierarchy2"/>
    <dgm:cxn modelId="{CA7658AA-7EE6-4107-8B9C-31B2D1FE24B7}" type="presParOf" srcId="{F00CA991-62A9-47B2-8653-A8E7A43EA660}" destId="{F9C01ADD-E1F0-4AD5-B983-92F5B49C61E1}" srcOrd="1" destOrd="0" presId="urn:microsoft.com/office/officeart/2005/8/layout/hierarchy2"/>
    <dgm:cxn modelId="{87DB1A8A-90A0-490E-88AB-0EA969603147}" type="presParOf" srcId="{F9C01ADD-E1F0-4AD5-B983-92F5B49C61E1}" destId="{34BDF5CB-B0DD-4523-9277-E6F83966DB77}" srcOrd="0" destOrd="0" presId="urn:microsoft.com/office/officeart/2005/8/layout/hierarchy2"/>
    <dgm:cxn modelId="{98238E36-F638-41ED-9B39-8D312DC367F6}" type="presParOf" srcId="{34BDF5CB-B0DD-4523-9277-E6F83966DB77}" destId="{42501937-2CB3-4DBB-A76F-A5C8D31DAA15}" srcOrd="0" destOrd="0" presId="urn:microsoft.com/office/officeart/2005/8/layout/hierarchy2"/>
    <dgm:cxn modelId="{FD3C18BF-13FF-4B82-BAB9-4F807EA824A2}" type="presParOf" srcId="{F9C01ADD-E1F0-4AD5-B983-92F5B49C61E1}" destId="{ECD8F810-A14A-4A81-9009-9D1CB9833B09}" srcOrd="1" destOrd="0" presId="urn:microsoft.com/office/officeart/2005/8/layout/hierarchy2"/>
    <dgm:cxn modelId="{75D40527-E013-49B0-BA4A-2BAD5CECC13B}" type="presParOf" srcId="{ECD8F810-A14A-4A81-9009-9D1CB9833B09}" destId="{E3DFD4DA-19C4-4342-8DEA-D1258CF580A1}" srcOrd="0" destOrd="0" presId="urn:microsoft.com/office/officeart/2005/8/layout/hierarchy2"/>
    <dgm:cxn modelId="{B791E912-1C4C-4A4B-A46A-A13D8CD3CAE7}" type="presParOf" srcId="{ECD8F810-A14A-4A81-9009-9D1CB9833B09}" destId="{A066FB96-BF35-44C2-AACC-4C7864CFFC9F}" srcOrd="1" destOrd="0" presId="urn:microsoft.com/office/officeart/2005/8/layout/hierarchy2"/>
    <dgm:cxn modelId="{CF1685FC-E496-47BE-BD8F-7625CB9B3A2E}" type="presParOf" srcId="{F9C01ADD-E1F0-4AD5-B983-92F5B49C61E1}" destId="{27EAD0E7-F3D3-4800-B1F2-3F521C7B06E9}" srcOrd="2" destOrd="0" presId="urn:microsoft.com/office/officeart/2005/8/layout/hierarchy2"/>
    <dgm:cxn modelId="{4F169EED-09AC-4740-A326-4AE3A57087A4}" type="presParOf" srcId="{27EAD0E7-F3D3-4800-B1F2-3F521C7B06E9}" destId="{8043217F-2398-4F58-8E32-798E2E1DA2F0}" srcOrd="0" destOrd="0" presId="urn:microsoft.com/office/officeart/2005/8/layout/hierarchy2"/>
    <dgm:cxn modelId="{2D95CDBA-914F-49B0-AD59-442AA1740504}" type="presParOf" srcId="{F9C01ADD-E1F0-4AD5-B983-92F5B49C61E1}" destId="{1A067B14-B1B0-48F9-90E9-02EA1DE01C42}" srcOrd="3" destOrd="0" presId="urn:microsoft.com/office/officeart/2005/8/layout/hierarchy2"/>
    <dgm:cxn modelId="{27854BAD-24C4-4BC3-A52E-C07EB8B9BC3D}" type="presParOf" srcId="{1A067B14-B1B0-48F9-90E9-02EA1DE01C42}" destId="{EF1BAE90-A008-4C11-9940-08AAA43C4530}" srcOrd="0" destOrd="0" presId="urn:microsoft.com/office/officeart/2005/8/layout/hierarchy2"/>
    <dgm:cxn modelId="{C557E420-AE66-49E5-8948-4BF917BA1C3B}" type="presParOf" srcId="{1A067B14-B1B0-48F9-90E9-02EA1DE01C42}" destId="{D7AAA0CB-141A-4EFD-91B7-D1C75034B71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7FAA7E-AE1A-4B5E-91FA-D0682A5A970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0DBADC-BC95-46AB-9D4B-2FC406697EC7}">
      <dgm:prSet/>
      <dgm:spPr/>
      <dgm:t>
        <a:bodyPr/>
        <a:lstStyle/>
        <a:p>
          <a:r>
            <a:rPr lang="en-US"/>
            <a:t>No duplicate rows</a:t>
          </a:r>
        </a:p>
      </dgm:t>
    </dgm:pt>
    <dgm:pt modelId="{9571F60D-2C54-4A90-ADB2-78F6014947CB}" type="parTrans" cxnId="{F954A492-A422-4B73-83DD-D975EC80680A}">
      <dgm:prSet/>
      <dgm:spPr/>
      <dgm:t>
        <a:bodyPr/>
        <a:lstStyle/>
        <a:p>
          <a:endParaRPr lang="en-US"/>
        </a:p>
      </dgm:t>
    </dgm:pt>
    <dgm:pt modelId="{5709C2BA-1111-438A-B951-1A976B07EF1B}" type="sibTrans" cxnId="{F954A492-A422-4B73-83DD-D975EC80680A}">
      <dgm:prSet/>
      <dgm:spPr/>
      <dgm:t>
        <a:bodyPr/>
        <a:lstStyle/>
        <a:p>
          <a:endParaRPr lang="en-US"/>
        </a:p>
      </dgm:t>
    </dgm:pt>
    <dgm:pt modelId="{33AC1A93-6D54-4D87-9D21-537BC54FB1EC}">
      <dgm:prSet/>
      <dgm:spPr/>
      <dgm:t>
        <a:bodyPr/>
        <a:lstStyle/>
        <a:p>
          <a:r>
            <a:rPr lang="en-US" dirty="0"/>
            <a:t>Missing values replaced with Median, Max or Mode</a:t>
          </a:r>
        </a:p>
      </dgm:t>
    </dgm:pt>
    <dgm:pt modelId="{482CAE27-F030-41A5-8074-8FA995C29B87}" type="parTrans" cxnId="{8E22A2C3-45B3-470E-AA27-2BB4033C8284}">
      <dgm:prSet/>
      <dgm:spPr/>
      <dgm:t>
        <a:bodyPr/>
        <a:lstStyle/>
        <a:p>
          <a:endParaRPr lang="en-US"/>
        </a:p>
      </dgm:t>
    </dgm:pt>
    <dgm:pt modelId="{9B5B18B1-FE2D-4A38-B7B3-F2D9B3A2244F}" type="sibTrans" cxnId="{8E22A2C3-45B3-470E-AA27-2BB4033C8284}">
      <dgm:prSet/>
      <dgm:spPr/>
      <dgm:t>
        <a:bodyPr/>
        <a:lstStyle/>
        <a:p>
          <a:endParaRPr lang="en-US"/>
        </a:p>
      </dgm:t>
    </dgm:pt>
    <dgm:pt modelId="{D681793B-5826-46AA-9C4F-2D67D33E8C7A}">
      <dgm:prSet/>
      <dgm:spPr/>
      <dgm:t>
        <a:bodyPr/>
        <a:lstStyle/>
        <a:p>
          <a:r>
            <a:rPr lang="en-US" dirty="0"/>
            <a:t>Significant aggregation and rolling averages for statistics</a:t>
          </a:r>
        </a:p>
      </dgm:t>
    </dgm:pt>
    <dgm:pt modelId="{81BBE76E-298D-49A4-92DC-123452179BCB}" type="parTrans" cxnId="{78EA320D-59CB-45C5-8CC9-1B308B2EE255}">
      <dgm:prSet/>
      <dgm:spPr/>
      <dgm:t>
        <a:bodyPr/>
        <a:lstStyle/>
        <a:p>
          <a:endParaRPr lang="en-US"/>
        </a:p>
      </dgm:t>
    </dgm:pt>
    <dgm:pt modelId="{A540228B-9F49-44E0-B1B4-F46F8D2D9BD5}" type="sibTrans" cxnId="{78EA320D-59CB-45C5-8CC9-1B308B2EE255}">
      <dgm:prSet/>
      <dgm:spPr/>
      <dgm:t>
        <a:bodyPr/>
        <a:lstStyle/>
        <a:p>
          <a:endParaRPr lang="en-US"/>
        </a:p>
      </dgm:t>
    </dgm:pt>
    <dgm:pt modelId="{A442E76A-B5DE-4398-874A-0BB980574C63}">
      <dgm:prSet/>
      <dgm:spPr/>
      <dgm:t>
        <a:bodyPr/>
        <a:lstStyle/>
        <a:p>
          <a:r>
            <a:rPr lang="en-US" dirty="0"/>
            <a:t>Data transformed to randomize Player A and Player B in a match</a:t>
          </a:r>
        </a:p>
      </dgm:t>
    </dgm:pt>
    <dgm:pt modelId="{6566E11E-B9CF-42A0-9972-1DAA50CA7704}" type="parTrans" cxnId="{59E37708-B3D3-4DCF-846A-311CA054D27E}">
      <dgm:prSet/>
      <dgm:spPr/>
      <dgm:t>
        <a:bodyPr/>
        <a:lstStyle/>
        <a:p>
          <a:endParaRPr lang="en-US"/>
        </a:p>
      </dgm:t>
    </dgm:pt>
    <dgm:pt modelId="{088E4D21-D14A-4456-A4BB-228A825C1F8F}" type="sibTrans" cxnId="{59E37708-B3D3-4DCF-846A-311CA054D27E}">
      <dgm:prSet/>
      <dgm:spPr/>
      <dgm:t>
        <a:bodyPr/>
        <a:lstStyle/>
        <a:p>
          <a:endParaRPr lang="en-US"/>
        </a:p>
      </dgm:t>
    </dgm:pt>
    <dgm:pt modelId="{3B449303-07D4-4CD6-903B-9E9208DEC5C6}">
      <dgm:prSet/>
      <dgm:spPr/>
      <dgm:t>
        <a:bodyPr/>
        <a:lstStyle/>
        <a:p>
          <a:r>
            <a:rPr lang="en-US" dirty="0"/>
            <a:t>Perfectly balanced data</a:t>
          </a:r>
        </a:p>
      </dgm:t>
    </dgm:pt>
    <dgm:pt modelId="{125FE89F-A46B-4954-A93C-5C53BB0D0F16}" type="parTrans" cxnId="{07CC32A4-C756-40AE-8F1D-427DF0491B7E}">
      <dgm:prSet/>
      <dgm:spPr/>
      <dgm:t>
        <a:bodyPr/>
        <a:lstStyle/>
        <a:p>
          <a:endParaRPr lang="en-US"/>
        </a:p>
      </dgm:t>
    </dgm:pt>
    <dgm:pt modelId="{EBF9CF35-275F-41A5-A915-233D72CBD38D}" type="sibTrans" cxnId="{07CC32A4-C756-40AE-8F1D-427DF0491B7E}">
      <dgm:prSet/>
      <dgm:spPr/>
      <dgm:t>
        <a:bodyPr/>
        <a:lstStyle/>
        <a:p>
          <a:endParaRPr lang="en-US"/>
        </a:p>
      </dgm:t>
    </dgm:pt>
    <dgm:pt modelId="{6F8D119C-2261-4F36-8EA0-6B5A914D44A9}">
      <dgm:prSet/>
      <dgm:spPr/>
      <dgm:t>
        <a:bodyPr/>
        <a:lstStyle/>
        <a:p>
          <a:r>
            <a:rPr lang="en-US" dirty="0"/>
            <a:t>Data is chronological, order of matches is important (prevent leakage)</a:t>
          </a:r>
        </a:p>
      </dgm:t>
    </dgm:pt>
    <dgm:pt modelId="{7ADB3BEC-85C5-455A-A950-8D7B206CE799}" type="parTrans" cxnId="{A419C604-9CE7-46CD-90D6-2A071FE39354}">
      <dgm:prSet/>
      <dgm:spPr/>
      <dgm:t>
        <a:bodyPr/>
        <a:lstStyle/>
        <a:p>
          <a:endParaRPr lang="en-US"/>
        </a:p>
      </dgm:t>
    </dgm:pt>
    <dgm:pt modelId="{43D43136-981B-4B92-8FCA-A538949CD0CC}" type="sibTrans" cxnId="{A419C604-9CE7-46CD-90D6-2A071FE39354}">
      <dgm:prSet/>
      <dgm:spPr/>
      <dgm:t>
        <a:bodyPr/>
        <a:lstStyle/>
        <a:p>
          <a:endParaRPr lang="en-US"/>
        </a:p>
      </dgm:t>
    </dgm:pt>
    <dgm:pt modelId="{A2E2F06C-6E5A-4F64-970A-E866070B4B6D}" type="pres">
      <dgm:prSet presAssocID="{BF7FAA7E-AE1A-4B5E-91FA-D0682A5A970A}" presName="outerComposite" presStyleCnt="0">
        <dgm:presLayoutVars>
          <dgm:chMax val="5"/>
          <dgm:dir/>
          <dgm:resizeHandles val="exact"/>
        </dgm:presLayoutVars>
      </dgm:prSet>
      <dgm:spPr/>
    </dgm:pt>
    <dgm:pt modelId="{24972A0A-F1BC-4F96-AC95-9F821F742EB7}" type="pres">
      <dgm:prSet presAssocID="{BF7FAA7E-AE1A-4B5E-91FA-D0682A5A970A}" presName="dummyMaxCanvas" presStyleCnt="0">
        <dgm:presLayoutVars/>
      </dgm:prSet>
      <dgm:spPr/>
    </dgm:pt>
    <dgm:pt modelId="{C6DC6341-7713-4936-8F2D-A49C2E936604}" type="pres">
      <dgm:prSet presAssocID="{BF7FAA7E-AE1A-4B5E-91FA-D0682A5A970A}" presName="FiveNodes_1" presStyleLbl="node1" presStyleIdx="0" presStyleCnt="5">
        <dgm:presLayoutVars>
          <dgm:bulletEnabled val="1"/>
        </dgm:presLayoutVars>
      </dgm:prSet>
      <dgm:spPr/>
    </dgm:pt>
    <dgm:pt modelId="{F15C2570-210F-4281-A816-65DA2922BC57}" type="pres">
      <dgm:prSet presAssocID="{BF7FAA7E-AE1A-4B5E-91FA-D0682A5A970A}" presName="FiveNodes_2" presStyleLbl="node1" presStyleIdx="1" presStyleCnt="5">
        <dgm:presLayoutVars>
          <dgm:bulletEnabled val="1"/>
        </dgm:presLayoutVars>
      </dgm:prSet>
      <dgm:spPr/>
    </dgm:pt>
    <dgm:pt modelId="{940D83CF-75B1-4079-A797-146D97EF89DB}" type="pres">
      <dgm:prSet presAssocID="{BF7FAA7E-AE1A-4B5E-91FA-D0682A5A970A}" presName="FiveNodes_3" presStyleLbl="node1" presStyleIdx="2" presStyleCnt="5">
        <dgm:presLayoutVars>
          <dgm:bulletEnabled val="1"/>
        </dgm:presLayoutVars>
      </dgm:prSet>
      <dgm:spPr/>
    </dgm:pt>
    <dgm:pt modelId="{04BD0CD9-F07F-49DE-BB65-E9F90F4B0942}" type="pres">
      <dgm:prSet presAssocID="{BF7FAA7E-AE1A-4B5E-91FA-D0682A5A970A}" presName="FiveNodes_4" presStyleLbl="node1" presStyleIdx="3" presStyleCnt="5">
        <dgm:presLayoutVars>
          <dgm:bulletEnabled val="1"/>
        </dgm:presLayoutVars>
      </dgm:prSet>
      <dgm:spPr/>
    </dgm:pt>
    <dgm:pt modelId="{9632948D-C2B7-457E-98C0-558E1DFBB9FE}" type="pres">
      <dgm:prSet presAssocID="{BF7FAA7E-AE1A-4B5E-91FA-D0682A5A970A}" presName="FiveNodes_5" presStyleLbl="node1" presStyleIdx="4" presStyleCnt="5">
        <dgm:presLayoutVars>
          <dgm:bulletEnabled val="1"/>
        </dgm:presLayoutVars>
      </dgm:prSet>
      <dgm:spPr/>
    </dgm:pt>
    <dgm:pt modelId="{D0A94900-AD0C-4440-9A89-8AB3FDB39452}" type="pres">
      <dgm:prSet presAssocID="{BF7FAA7E-AE1A-4B5E-91FA-D0682A5A970A}" presName="FiveConn_1-2" presStyleLbl="fgAccFollowNode1" presStyleIdx="0" presStyleCnt="4">
        <dgm:presLayoutVars>
          <dgm:bulletEnabled val="1"/>
        </dgm:presLayoutVars>
      </dgm:prSet>
      <dgm:spPr/>
    </dgm:pt>
    <dgm:pt modelId="{754BCE8E-EEC8-47EE-8935-BF287561C5EF}" type="pres">
      <dgm:prSet presAssocID="{BF7FAA7E-AE1A-4B5E-91FA-D0682A5A970A}" presName="FiveConn_2-3" presStyleLbl="fgAccFollowNode1" presStyleIdx="1" presStyleCnt="4">
        <dgm:presLayoutVars>
          <dgm:bulletEnabled val="1"/>
        </dgm:presLayoutVars>
      </dgm:prSet>
      <dgm:spPr/>
    </dgm:pt>
    <dgm:pt modelId="{3C6BB749-9F1D-4D2F-A3E6-B819028EFAB6}" type="pres">
      <dgm:prSet presAssocID="{BF7FAA7E-AE1A-4B5E-91FA-D0682A5A970A}" presName="FiveConn_3-4" presStyleLbl="fgAccFollowNode1" presStyleIdx="2" presStyleCnt="4">
        <dgm:presLayoutVars>
          <dgm:bulletEnabled val="1"/>
        </dgm:presLayoutVars>
      </dgm:prSet>
      <dgm:spPr/>
    </dgm:pt>
    <dgm:pt modelId="{64EA70AF-6B8B-4D1B-BE52-86D2B635F108}" type="pres">
      <dgm:prSet presAssocID="{BF7FAA7E-AE1A-4B5E-91FA-D0682A5A970A}" presName="FiveConn_4-5" presStyleLbl="fgAccFollowNode1" presStyleIdx="3" presStyleCnt="4">
        <dgm:presLayoutVars>
          <dgm:bulletEnabled val="1"/>
        </dgm:presLayoutVars>
      </dgm:prSet>
      <dgm:spPr/>
    </dgm:pt>
    <dgm:pt modelId="{550040C7-64A8-4738-B673-936F9555893C}" type="pres">
      <dgm:prSet presAssocID="{BF7FAA7E-AE1A-4B5E-91FA-D0682A5A970A}" presName="FiveNodes_1_text" presStyleLbl="node1" presStyleIdx="4" presStyleCnt="5">
        <dgm:presLayoutVars>
          <dgm:bulletEnabled val="1"/>
        </dgm:presLayoutVars>
      </dgm:prSet>
      <dgm:spPr/>
    </dgm:pt>
    <dgm:pt modelId="{E09DAF6E-8EFB-4E96-BB37-1550C22F034F}" type="pres">
      <dgm:prSet presAssocID="{BF7FAA7E-AE1A-4B5E-91FA-D0682A5A970A}" presName="FiveNodes_2_text" presStyleLbl="node1" presStyleIdx="4" presStyleCnt="5">
        <dgm:presLayoutVars>
          <dgm:bulletEnabled val="1"/>
        </dgm:presLayoutVars>
      </dgm:prSet>
      <dgm:spPr/>
    </dgm:pt>
    <dgm:pt modelId="{98040B31-48C4-45A0-8B81-0AFFCF4DB6A0}" type="pres">
      <dgm:prSet presAssocID="{BF7FAA7E-AE1A-4B5E-91FA-D0682A5A970A}" presName="FiveNodes_3_text" presStyleLbl="node1" presStyleIdx="4" presStyleCnt="5">
        <dgm:presLayoutVars>
          <dgm:bulletEnabled val="1"/>
        </dgm:presLayoutVars>
      </dgm:prSet>
      <dgm:spPr/>
    </dgm:pt>
    <dgm:pt modelId="{411C24F7-C56E-4197-9512-EFDE18BFA2EB}" type="pres">
      <dgm:prSet presAssocID="{BF7FAA7E-AE1A-4B5E-91FA-D0682A5A970A}" presName="FiveNodes_4_text" presStyleLbl="node1" presStyleIdx="4" presStyleCnt="5">
        <dgm:presLayoutVars>
          <dgm:bulletEnabled val="1"/>
        </dgm:presLayoutVars>
      </dgm:prSet>
      <dgm:spPr/>
    </dgm:pt>
    <dgm:pt modelId="{1C14E442-4506-402B-9B81-D17330C6DBE3}" type="pres">
      <dgm:prSet presAssocID="{BF7FAA7E-AE1A-4B5E-91FA-D0682A5A970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33CD900-DE72-451B-8C2D-C5E1E2475D74}" type="presOf" srcId="{190DBADC-BC95-46AB-9D4B-2FC406697EC7}" destId="{550040C7-64A8-4738-B673-936F9555893C}" srcOrd="1" destOrd="0" presId="urn:microsoft.com/office/officeart/2005/8/layout/vProcess5"/>
    <dgm:cxn modelId="{2E042C04-E536-4A3E-99F4-B286F1C2BB1D}" type="presOf" srcId="{BF7FAA7E-AE1A-4B5E-91FA-D0682A5A970A}" destId="{A2E2F06C-6E5A-4F64-970A-E866070B4B6D}" srcOrd="0" destOrd="0" presId="urn:microsoft.com/office/officeart/2005/8/layout/vProcess5"/>
    <dgm:cxn modelId="{A419C604-9CE7-46CD-90D6-2A071FE39354}" srcId="{BF7FAA7E-AE1A-4B5E-91FA-D0682A5A970A}" destId="{6F8D119C-2261-4F36-8EA0-6B5A914D44A9}" srcOrd="4" destOrd="0" parTransId="{7ADB3BEC-85C5-455A-A950-8D7B206CE799}" sibTransId="{43D43136-981B-4B92-8FCA-A538949CD0CC}"/>
    <dgm:cxn modelId="{02FA8905-B5AB-4A54-B209-9905063DCFE5}" type="presOf" srcId="{9B5B18B1-FE2D-4A38-B7B3-F2D9B3A2244F}" destId="{754BCE8E-EEC8-47EE-8935-BF287561C5EF}" srcOrd="0" destOrd="0" presId="urn:microsoft.com/office/officeart/2005/8/layout/vProcess5"/>
    <dgm:cxn modelId="{59E37708-B3D3-4DCF-846A-311CA054D27E}" srcId="{BF7FAA7E-AE1A-4B5E-91FA-D0682A5A970A}" destId="{A442E76A-B5DE-4398-874A-0BB980574C63}" srcOrd="3" destOrd="0" parTransId="{6566E11E-B9CF-42A0-9972-1DAA50CA7704}" sibTransId="{088E4D21-D14A-4456-A4BB-228A825C1F8F}"/>
    <dgm:cxn modelId="{78EA320D-59CB-45C5-8CC9-1B308B2EE255}" srcId="{BF7FAA7E-AE1A-4B5E-91FA-D0682A5A970A}" destId="{D681793B-5826-46AA-9C4F-2D67D33E8C7A}" srcOrd="2" destOrd="0" parTransId="{81BBE76E-298D-49A4-92DC-123452179BCB}" sibTransId="{A540228B-9F49-44E0-B1B4-F46F8D2D9BD5}"/>
    <dgm:cxn modelId="{ECD03F1D-D972-478B-8AAE-B77F0DA8141B}" type="presOf" srcId="{6F8D119C-2261-4F36-8EA0-6B5A914D44A9}" destId="{1C14E442-4506-402B-9B81-D17330C6DBE3}" srcOrd="1" destOrd="0" presId="urn:microsoft.com/office/officeart/2005/8/layout/vProcess5"/>
    <dgm:cxn modelId="{326FCE2C-5CCD-49B7-AD9C-254D3C24C516}" type="presOf" srcId="{A442E76A-B5DE-4398-874A-0BB980574C63}" destId="{411C24F7-C56E-4197-9512-EFDE18BFA2EB}" srcOrd="1" destOrd="0" presId="urn:microsoft.com/office/officeart/2005/8/layout/vProcess5"/>
    <dgm:cxn modelId="{A2B0202D-1CA5-424C-94B1-12568F6DEB2B}" type="presOf" srcId="{088E4D21-D14A-4456-A4BB-228A825C1F8F}" destId="{64EA70AF-6B8B-4D1B-BE52-86D2B635F108}" srcOrd="0" destOrd="0" presId="urn:microsoft.com/office/officeart/2005/8/layout/vProcess5"/>
    <dgm:cxn modelId="{2E8D1F49-4B50-4DF1-8B19-C2C3AC695C2C}" type="presOf" srcId="{D681793B-5826-46AA-9C4F-2D67D33E8C7A}" destId="{98040B31-48C4-45A0-8B81-0AFFCF4DB6A0}" srcOrd="1" destOrd="0" presId="urn:microsoft.com/office/officeart/2005/8/layout/vProcess5"/>
    <dgm:cxn modelId="{4F3F6E50-19BA-42E8-9A29-1D909AB33D6C}" type="presOf" srcId="{3B449303-07D4-4CD6-903B-9E9208DEC5C6}" destId="{04BD0CD9-F07F-49DE-BB65-E9F90F4B0942}" srcOrd="0" destOrd="1" presId="urn:microsoft.com/office/officeart/2005/8/layout/vProcess5"/>
    <dgm:cxn modelId="{BDD00D51-B039-42B9-A947-DE8C3E65981F}" type="presOf" srcId="{3B449303-07D4-4CD6-903B-9E9208DEC5C6}" destId="{411C24F7-C56E-4197-9512-EFDE18BFA2EB}" srcOrd="1" destOrd="1" presId="urn:microsoft.com/office/officeart/2005/8/layout/vProcess5"/>
    <dgm:cxn modelId="{052BD57F-C006-4780-AB09-09A4B8CAB476}" type="presOf" srcId="{6F8D119C-2261-4F36-8EA0-6B5A914D44A9}" destId="{9632948D-C2B7-457E-98C0-558E1DFBB9FE}" srcOrd="0" destOrd="0" presId="urn:microsoft.com/office/officeart/2005/8/layout/vProcess5"/>
    <dgm:cxn modelId="{A20A0988-2BC0-46AE-BEEC-0B1B3F56542F}" type="presOf" srcId="{33AC1A93-6D54-4D87-9D21-537BC54FB1EC}" destId="{E09DAF6E-8EFB-4E96-BB37-1550C22F034F}" srcOrd="1" destOrd="0" presId="urn:microsoft.com/office/officeart/2005/8/layout/vProcess5"/>
    <dgm:cxn modelId="{7858A38F-66C8-4C4A-AE12-DFA2CB02BCB4}" type="presOf" srcId="{A442E76A-B5DE-4398-874A-0BB980574C63}" destId="{04BD0CD9-F07F-49DE-BB65-E9F90F4B0942}" srcOrd="0" destOrd="0" presId="urn:microsoft.com/office/officeart/2005/8/layout/vProcess5"/>
    <dgm:cxn modelId="{F954A492-A422-4B73-83DD-D975EC80680A}" srcId="{BF7FAA7E-AE1A-4B5E-91FA-D0682A5A970A}" destId="{190DBADC-BC95-46AB-9D4B-2FC406697EC7}" srcOrd="0" destOrd="0" parTransId="{9571F60D-2C54-4A90-ADB2-78F6014947CB}" sibTransId="{5709C2BA-1111-438A-B951-1A976B07EF1B}"/>
    <dgm:cxn modelId="{03083F9A-C3D9-4142-BA78-CC7DEA6D1CCC}" type="presOf" srcId="{D681793B-5826-46AA-9C4F-2D67D33E8C7A}" destId="{940D83CF-75B1-4079-A797-146D97EF89DB}" srcOrd="0" destOrd="0" presId="urn:microsoft.com/office/officeart/2005/8/layout/vProcess5"/>
    <dgm:cxn modelId="{07CC32A4-C756-40AE-8F1D-427DF0491B7E}" srcId="{A442E76A-B5DE-4398-874A-0BB980574C63}" destId="{3B449303-07D4-4CD6-903B-9E9208DEC5C6}" srcOrd="0" destOrd="0" parTransId="{125FE89F-A46B-4954-A93C-5C53BB0D0F16}" sibTransId="{EBF9CF35-275F-41A5-A915-233D72CBD38D}"/>
    <dgm:cxn modelId="{536A4CC3-BB5F-4319-A5B8-F954494E2D2B}" type="presOf" srcId="{33AC1A93-6D54-4D87-9D21-537BC54FB1EC}" destId="{F15C2570-210F-4281-A816-65DA2922BC57}" srcOrd="0" destOrd="0" presId="urn:microsoft.com/office/officeart/2005/8/layout/vProcess5"/>
    <dgm:cxn modelId="{8E22A2C3-45B3-470E-AA27-2BB4033C8284}" srcId="{BF7FAA7E-AE1A-4B5E-91FA-D0682A5A970A}" destId="{33AC1A93-6D54-4D87-9D21-537BC54FB1EC}" srcOrd="1" destOrd="0" parTransId="{482CAE27-F030-41A5-8074-8FA995C29B87}" sibTransId="{9B5B18B1-FE2D-4A38-B7B3-F2D9B3A2244F}"/>
    <dgm:cxn modelId="{AD7165CD-A090-4B7C-B5E9-00711996CC2E}" type="presOf" srcId="{190DBADC-BC95-46AB-9D4B-2FC406697EC7}" destId="{C6DC6341-7713-4936-8F2D-A49C2E936604}" srcOrd="0" destOrd="0" presId="urn:microsoft.com/office/officeart/2005/8/layout/vProcess5"/>
    <dgm:cxn modelId="{AD37B1EA-4EFF-4568-821F-EC6A876D7C07}" type="presOf" srcId="{A540228B-9F49-44E0-B1B4-F46F8D2D9BD5}" destId="{3C6BB749-9F1D-4D2F-A3E6-B819028EFAB6}" srcOrd="0" destOrd="0" presId="urn:microsoft.com/office/officeart/2005/8/layout/vProcess5"/>
    <dgm:cxn modelId="{70866BFD-B30C-4E6D-A0B8-F81281C31D25}" type="presOf" srcId="{5709C2BA-1111-438A-B951-1A976B07EF1B}" destId="{D0A94900-AD0C-4440-9A89-8AB3FDB39452}" srcOrd="0" destOrd="0" presId="urn:microsoft.com/office/officeart/2005/8/layout/vProcess5"/>
    <dgm:cxn modelId="{0AEDA9BF-64B5-4F89-8515-8B7D1EADE189}" type="presParOf" srcId="{A2E2F06C-6E5A-4F64-970A-E866070B4B6D}" destId="{24972A0A-F1BC-4F96-AC95-9F821F742EB7}" srcOrd="0" destOrd="0" presId="urn:microsoft.com/office/officeart/2005/8/layout/vProcess5"/>
    <dgm:cxn modelId="{5C3B261F-6043-464D-9D7E-5B0B7D70570D}" type="presParOf" srcId="{A2E2F06C-6E5A-4F64-970A-E866070B4B6D}" destId="{C6DC6341-7713-4936-8F2D-A49C2E936604}" srcOrd="1" destOrd="0" presId="urn:microsoft.com/office/officeart/2005/8/layout/vProcess5"/>
    <dgm:cxn modelId="{B8F115FF-447C-42B3-9D73-A135398D93AD}" type="presParOf" srcId="{A2E2F06C-6E5A-4F64-970A-E866070B4B6D}" destId="{F15C2570-210F-4281-A816-65DA2922BC57}" srcOrd="2" destOrd="0" presId="urn:microsoft.com/office/officeart/2005/8/layout/vProcess5"/>
    <dgm:cxn modelId="{A4F4A064-EF65-4B80-8EF1-61EC45E4887B}" type="presParOf" srcId="{A2E2F06C-6E5A-4F64-970A-E866070B4B6D}" destId="{940D83CF-75B1-4079-A797-146D97EF89DB}" srcOrd="3" destOrd="0" presId="urn:microsoft.com/office/officeart/2005/8/layout/vProcess5"/>
    <dgm:cxn modelId="{13C3DFEC-C5DE-4808-876B-F0AA5848718C}" type="presParOf" srcId="{A2E2F06C-6E5A-4F64-970A-E866070B4B6D}" destId="{04BD0CD9-F07F-49DE-BB65-E9F90F4B0942}" srcOrd="4" destOrd="0" presId="urn:microsoft.com/office/officeart/2005/8/layout/vProcess5"/>
    <dgm:cxn modelId="{37371E8A-AE19-4129-8955-10DF84F9F429}" type="presParOf" srcId="{A2E2F06C-6E5A-4F64-970A-E866070B4B6D}" destId="{9632948D-C2B7-457E-98C0-558E1DFBB9FE}" srcOrd="5" destOrd="0" presId="urn:microsoft.com/office/officeart/2005/8/layout/vProcess5"/>
    <dgm:cxn modelId="{2C21BB4B-BB2F-4DCB-B00B-74B1A082E4D3}" type="presParOf" srcId="{A2E2F06C-6E5A-4F64-970A-E866070B4B6D}" destId="{D0A94900-AD0C-4440-9A89-8AB3FDB39452}" srcOrd="6" destOrd="0" presId="urn:microsoft.com/office/officeart/2005/8/layout/vProcess5"/>
    <dgm:cxn modelId="{98316A36-6BBA-4C5F-A2F6-69FD101E8458}" type="presParOf" srcId="{A2E2F06C-6E5A-4F64-970A-E866070B4B6D}" destId="{754BCE8E-EEC8-47EE-8935-BF287561C5EF}" srcOrd="7" destOrd="0" presId="urn:microsoft.com/office/officeart/2005/8/layout/vProcess5"/>
    <dgm:cxn modelId="{3BBC2972-62B1-4855-91A6-45F71F85E763}" type="presParOf" srcId="{A2E2F06C-6E5A-4F64-970A-E866070B4B6D}" destId="{3C6BB749-9F1D-4D2F-A3E6-B819028EFAB6}" srcOrd="8" destOrd="0" presId="urn:microsoft.com/office/officeart/2005/8/layout/vProcess5"/>
    <dgm:cxn modelId="{A58B6EDD-E0E8-4385-99BC-7F220CA26B97}" type="presParOf" srcId="{A2E2F06C-6E5A-4F64-970A-E866070B4B6D}" destId="{64EA70AF-6B8B-4D1B-BE52-86D2B635F108}" srcOrd="9" destOrd="0" presId="urn:microsoft.com/office/officeart/2005/8/layout/vProcess5"/>
    <dgm:cxn modelId="{2FE9FF9B-1FB2-4B73-83F2-90ABAB545629}" type="presParOf" srcId="{A2E2F06C-6E5A-4F64-970A-E866070B4B6D}" destId="{550040C7-64A8-4738-B673-936F9555893C}" srcOrd="10" destOrd="0" presId="urn:microsoft.com/office/officeart/2005/8/layout/vProcess5"/>
    <dgm:cxn modelId="{038FB15C-7F6C-4F86-9007-D48B74A42833}" type="presParOf" srcId="{A2E2F06C-6E5A-4F64-970A-E866070B4B6D}" destId="{E09DAF6E-8EFB-4E96-BB37-1550C22F034F}" srcOrd="11" destOrd="0" presId="urn:microsoft.com/office/officeart/2005/8/layout/vProcess5"/>
    <dgm:cxn modelId="{DCDF7948-5AD2-486F-91D3-C91B720EF061}" type="presParOf" srcId="{A2E2F06C-6E5A-4F64-970A-E866070B4B6D}" destId="{98040B31-48C4-45A0-8B81-0AFFCF4DB6A0}" srcOrd="12" destOrd="0" presId="urn:microsoft.com/office/officeart/2005/8/layout/vProcess5"/>
    <dgm:cxn modelId="{621C9516-3AAF-43DA-83A4-11FFEB4D1E6F}" type="presParOf" srcId="{A2E2F06C-6E5A-4F64-970A-E866070B4B6D}" destId="{411C24F7-C56E-4197-9512-EFDE18BFA2EB}" srcOrd="13" destOrd="0" presId="urn:microsoft.com/office/officeart/2005/8/layout/vProcess5"/>
    <dgm:cxn modelId="{005F1D90-7D6F-4683-99D2-BB00AABD97A1}" type="presParOf" srcId="{A2E2F06C-6E5A-4F64-970A-E866070B4B6D}" destId="{1C14E442-4506-402B-9B81-D17330C6DBE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12C1B9-8E72-4CC9-80C9-03684E4AC0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ED019FA-B75A-4C0D-A428-6D2CF5EB3D58}">
      <dgm:prSet/>
      <dgm:spPr/>
      <dgm:t>
        <a:bodyPr/>
        <a:lstStyle/>
        <a:p>
          <a:pPr>
            <a:defRPr cap="all"/>
          </a:pPr>
          <a:r>
            <a:rPr lang="en-US"/>
            <a:t>Classification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Match results (win/loss)</a:t>
          </a:r>
        </a:p>
      </dgm:t>
    </dgm:pt>
    <dgm:pt modelId="{6411678A-F80A-48B1-B894-B7333584092D}" type="parTrans" cxnId="{92A3AF98-5C51-4C40-832F-37982E597BF6}">
      <dgm:prSet/>
      <dgm:spPr/>
      <dgm:t>
        <a:bodyPr/>
        <a:lstStyle/>
        <a:p>
          <a:endParaRPr lang="en-US"/>
        </a:p>
      </dgm:t>
    </dgm:pt>
    <dgm:pt modelId="{D4B4CBAA-0B44-4950-806F-09002BBE6ECF}" type="sibTrans" cxnId="{92A3AF98-5C51-4C40-832F-37982E597BF6}">
      <dgm:prSet/>
      <dgm:spPr/>
      <dgm:t>
        <a:bodyPr/>
        <a:lstStyle/>
        <a:p>
          <a:endParaRPr lang="en-US"/>
        </a:p>
      </dgm:t>
    </dgm:pt>
    <dgm:pt modelId="{0CE9D516-BB66-4E9E-AEE0-38ECFA0FB75C}">
      <dgm:prSet/>
      <dgm:spPr/>
      <dgm:t>
        <a:bodyPr/>
        <a:lstStyle/>
        <a:p>
          <a:pPr>
            <a:defRPr cap="all"/>
          </a:pPr>
          <a:r>
            <a:rPr lang="en-US"/>
            <a:t>Regression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Percentage of points won</a:t>
          </a:r>
        </a:p>
      </dgm:t>
    </dgm:pt>
    <dgm:pt modelId="{DC795FA6-6FEC-402B-9AD1-716A65760406}" type="parTrans" cxnId="{2CB69EC8-A827-4F7B-B641-5424680C454F}">
      <dgm:prSet/>
      <dgm:spPr/>
      <dgm:t>
        <a:bodyPr/>
        <a:lstStyle/>
        <a:p>
          <a:endParaRPr lang="en-US"/>
        </a:p>
      </dgm:t>
    </dgm:pt>
    <dgm:pt modelId="{71CA96E9-D9CC-4A46-8CE9-EBB973C4A495}" type="sibTrans" cxnId="{2CB69EC8-A827-4F7B-B641-5424680C454F}">
      <dgm:prSet/>
      <dgm:spPr/>
      <dgm:t>
        <a:bodyPr/>
        <a:lstStyle/>
        <a:p>
          <a:endParaRPr lang="en-US"/>
        </a:p>
      </dgm:t>
    </dgm:pt>
    <dgm:pt modelId="{C5877501-4F3C-4AAF-B932-2D3E15642248}" type="pres">
      <dgm:prSet presAssocID="{D712C1B9-8E72-4CC9-80C9-03684E4AC063}" presName="root" presStyleCnt="0">
        <dgm:presLayoutVars>
          <dgm:dir/>
          <dgm:resizeHandles val="exact"/>
        </dgm:presLayoutVars>
      </dgm:prSet>
      <dgm:spPr/>
    </dgm:pt>
    <dgm:pt modelId="{A92B35E7-76FA-41EC-BCC7-AD7A7A93FCE1}" type="pres">
      <dgm:prSet presAssocID="{8ED019FA-B75A-4C0D-A428-6D2CF5EB3D58}" presName="compNode" presStyleCnt="0"/>
      <dgm:spPr/>
    </dgm:pt>
    <dgm:pt modelId="{34C7A0BC-FB3F-49D6-B822-8E740439EF62}" type="pres">
      <dgm:prSet presAssocID="{8ED019FA-B75A-4C0D-A428-6D2CF5EB3D58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BF33FF7-B88B-44D5-A9AB-1752D03FF1F2}" type="pres">
      <dgm:prSet presAssocID="{8ED019FA-B75A-4C0D-A428-6D2CF5EB3D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3FB8058E-2878-4E04-8D4F-5469DCC38357}" type="pres">
      <dgm:prSet presAssocID="{8ED019FA-B75A-4C0D-A428-6D2CF5EB3D58}" presName="spaceRect" presStyleCnt="0"/>
      <dgm:spPr/>
    </dgm:pt>
    <dgm:pt modelId="{F5D28D1A-3868-4F78-B5A3-C025A8F375B1}" type="pres">
      <dgm:prSet presAssocID="{8ED019FA-B75A-4C0D-A428-6D2CF5EB3D58}" presName="textRect" presStyleLbl="revTx" presStyleIdx="0" presStyleCnt="2">
        <dgm:presLayoutVars>
          <dgm:chMax val="1"/>
          <dgm:chPref val="1"/>
        </dgm:presLayoutVars>
      </dgm:prSet>
      <dgm:spPr/>
    </dgm:pt>
    <dgm:pt modelId="{6845E7D5-B780-41F3-B53A-C34252517C14}" type="pres">
      <dgm:prSet presAssocID="{D4B4CBAA-0B44-4950-806F-09002BBE6ECF}" presName="sibTrans" presStyleCnt="0"/>
      <dgm:spPr/>
    </dgm:pt>
    <dgm:pt modelId="{F61D55FC-3B3C-4387-9C75-19EE02292A54}" type="pres">
      <dgm:prSet presAssocID="{0CE9D516-BB66-4E9E-AEE0-38ECFA0FB75C}" presName="compNode" presStyleCnt="0"/>
      <dgm:spPr/>
    </dgm:pt>
    <dgm:pt modelId="{B4CD0230-99D4-4DB6-94E3-4696AEF74780}" type="pres">
      <dgm:prSet presAssocID="{0CE9D516-BB66-4E9E-AEE0-38ECFA0FB75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6961DFA-16EB-42DB-AC75-5DBC7D954D3F}" type="pres">
      <dgm:prSet presAssocID="{0CE9D516-BB66-4E9E-AEE0-38ECFA0FB75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59AD725-4F68-41C5-9021-6F51707EF062}" type="pres">
      <dgm:prSet presAssocID="{0CE9D516-BB66-4E9E-AEE0-38ECFA0FB75C}" presName="spaceRect" presStyleCnt="0"/>
      <dgm:spPr/>
    </dgm:pt>
    <dgm:pt modelId="{C9DE0847-21C2-4A22-A2DA-74F30851F88B}" type="pres">
      <dgm:prSet presAssocID="{0CE9D516-BB66-4E9E-AEE0-38ECFA0FB75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4B39B77-E286-4D1E-A4ED-A91F58E77155}" type="presOf" srcId="{0CE9D516-BB66-4E9E-AEE0-38ECFA0FB75C}" destId="{C9DE0847-21C2-4A22-A2DA-74F30851F88B}" srcOrd="0" destOrd="0" presId="urn:microsoft.com/office/officeart/2018/5/layout/IconLeafLabelList"/>
    <dgm:cxn modelId="{92A3AF98-5C51-4C40-832F-37982E597BF6}" srcId="{D712C1B9-8E72-4CC9-80C9-03684E4AC063}" destId="{8ED019FA-B75A-4C0D-A428-6D2CF5EB3D58}" srcOrd="0" destOrd="0" parTransId="{6411678A-F80A-48B1-B894-B7333584092D}" sibTransId="{D4B4CBAA-0B44-4950-806F-09002BBE6ECF}"/>
    <dgm:cxn modelId="{2CB69EC8-A827-4F7B-B641-5424680C454F}" srcId="{D712C1B9-8E72-4CC9-80C9-03684E4AC063}" destId="{0CE9D516-BB66-4E9E-AEE0-38ECFA0FB75C}" srcOrd="1" destOrd="0" parTransId="{DC795FA6-6FEC-402B-9AD1-716A65760406}" sibTransId="{71CA96E9-D9CC-4A46-8CE9-EBB973C4A495}"/>
    <dgm:cxn modelId="{36C470F3-909E-494F-9462-C68288BADDDC}" type="presOf" srcId="{D712C1B9-8E72-4CC9-80C9-03684E4AC063}" destId="{C5877501-4F3C-4AAF-B932-2D3E15642248}" srcOrd="0" destOrd="0" presId="urn:microsoft.com/office/officeart/2018/5/layout/IconLeafLabelList"/>
    <dgm:cxn modelId="{0DD3C9FA-090A-4649-A1DE-82DB559744CD}" type="presOf" srcId="{8ED019FA-B75A-4C0D-A428-6D2CF5EB3D58}" destId="{F5D28D1A-3868-4F78-B5A3-C025A8F375B1}" srcOrd="0" destOrd="0" presId="urn:microsoft.com/office/officeart/2018/5/layout/IconLeafLabelList"/>
    <dgm:cxn modelId="{891E604E-6AD2-4BF5-9FBD-357F1C459593}" type="presParOf" srcId="{C5877501-4F3C-4AAF-B932-2D3E15642248}" destId="{A92B35E7-76FA-41EC-BCC7-AD7A7A93FCE1}" srcOrd="0" destOrd="0" presId="urn:microsoft.com/office/officeart/2018/5/layout/IconLeafLabelList"/>
    <dgm:cxn modelId="{9B4BD31D-58CA-449B-A178-1264668BAFEE}" type="presParOf" srcId="{A92B35E7-76FA-41EC-BCC7-AD7A7A93FCE1}" destId="{34C7A0BC-FB3F-49D6-B822-8E740439EF62}" srcOrd="0" destOrd="0" presId="urn:microsoft.com/office/officeart/2018/5/layout/IconLeafLabelList"/>
    <dgm:cxn modelId="{07AC2400-FEB6-4FE5-9E89-FBD6D466DE00}" type="presParOf" srcId="{A92B35E7-76FA-41EC-BCC7-AD7A7A93FCE1}" destId="{DBF33FF7-B88B-44D5-A9AB-1752D03FF1F2}" srcOrd="1" destOrd="0" presId="urn:microsoft.com/office/officeart/2018/5/layout/IconLeafLabelList"/>
    <dgm:cxn modelId="{2832B515-D7DA-4229-BCEA-EDC28D3C83FC}" type="presParOf" srcId="{A92B35E7-76FA-41EC-BCC7-AD7A7A93FCE1}" destId="{3FB8058E-2878-4E04-8D4F-5469DCC38357}" srcOrd="2" destOrd="0" presId="urn:microsoft.com/office/officeart/2018/5/layout/IconLeafLabelList"/>
    <dgm:cxn modelId="{975D9F23-5FF7-4229-A68F-569D0997E79B}" type="presParOf" srcId="{A92B35E7-76FA-41EC-BCC7-AD7A7A93FCE1}" destId="{F5D28D1A-3868-4F78-B5A3-C025A8F375B1}" srcOrd="3" destOrd="0" presId="urn:microsoft.com/office/officeart/2018/5/layout/IconLeafLabelList"/>
    <dgm:cxn modelId="{2A7544CF-30AB-490B-8C47-C2C61AD4275A}" type="presParOf" srcId="{C5877501-4F3C-4AAF-B932-2D3E15642248}" destId="{6845E7D5-B780-41F3-B53A-C34252517C14}" srcOrd="1" destOrd="0" presId="urn:microsoft.com/office/officeart/2018/5/layout/IconLeafLabelList"/>
    <dgm:cxn modelId="{3330BBD8-4423-426D-A43A-7962B0039C65}" type="presParOf" srcId="{C5877501-4F3C-4AAF-B932-2D3E15642248}" destId="{F61D55FC-3B3C-4387-9C75-19EE02292A54}" srcOrd="2" destOrd="0" presId="urn:microsoft.com/office/officeart/2018/5/layout/IconLeafLabelList"/>
    <dgm:cxn modelId="{B7B2826D-6524-4D62-A4D0-F94EFC910D59}" type="presParOf" srcId="{F61D55FC-3B3C-4387-9C75-19EE02292A54}" destId="{B4CD0230-99D4-4DB6-94E3-4696AEF74780}" srcOrd="0" destOrd="0" presId="urn:microsoft.com/office/officeart/2018/5/layout/IconLeafLabelList"/>
    <dgm:cxn modelId="{7043BBC9-F108-4D59-A6FF-C9CC11A7E4A3}" type="presParOf" srcId="{F61D55FC-3B3C-4387-9C75-19EE02292A54}" destId="{26961DFA-16EB-42DB-AC75-5DBC7D954D3F}" srcOrd="1" destOrd="0" presId="urn:microsoft.com/office/officeart/2018/5/layout/IconLeafLabelList"/>
    <dgm:cxn modelId="{49D9CD2B-79D6-4F36-98BA-B78EF477564A}" type="presParOf" srcId="{F61D55FC-3B3C-4387-9C75-19EE02292A54}" destId="{D59AD725-4F68-41C5-9021-6F51707EF062}" srcOrd="2" destOrd="0" presId="urn:microsoft.com/office/officeart/2018/5/layout/IconLeafLabelList"/>
    <dgm:cxn modelId="{45C36589-E920-4DD2-AA0B-186BD4981258}" type="presParOf" srcId="{F61D55FC-3B3C-4387-9C75-19EE02292A54}" destId="{C9DE0847-21C2-4A22-A2DA-74F30851F88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54BC2C-3CFB-4137-8F24-D1D05AA468E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C583F7C-D5CE-4995-87AE-EB41A40DF907}">
      <dgm:prSet/>
      <dgm:spPr/>
      <dgm:t>
        <a:bodyPr/>
        <a:lstStyle/>
        <a:p>
          <a:r>
            <a:rPr lang="en-US"/>
            <a:t>Elo</a:t>
          </a:r>
        </a:p>
      </dgm:t>
    </dgm:pt>
    <dgm:pt modelId="{CD6943CC-88B3-4F0C-9E6A-A2EF0461889A}" type="parTrans" cxnId="{82D29E93-9809-47E5-B084-44C3A5831480}">
      <dgm:prSet/>
      <dgm:spPr/>
      <dgm:t>
        <a:bodyPr/>
        <a:lstStyle/>
        <a:p>
          <a:endParaRPr lang="en-US"/>
        </a:p>
      </dgm:t>
    </dgm:pt>
    <dgm:pt modelId="{46FA1278-2B8C-41CD-AFD0-9CE37EA0BBC3}" type="sibTrans" cxnId="{82D29E93-9809-47E5-B084-44C3A5831480}">
      <dgm:prSet/>
      <dgm:spPr/>
      <dgm:t>
        <a:bodyPr/>
        <a:lstStyle/>
        <a:p>
          <a:endParaRPr lang="en-US"/>
        </a:p>
      </dgm:t>
    </dgm:pt>
    <dgm:pt modelId="{61EFF61A-6985-4850-B308-E6FFC954B243}">
      <dgm:prSet/>
      <dgm:spPr/>
      <dgm:t>
        <a:bodyPr/>
        <a:lstStyle/>
        <a:p>
          <a:r>
            <a:rPr lang="en-US"/>
            <a:t>Fatigue</a:t>
          </a:r>
        </a:p>
      </dgm:t>
    </dgm:pt>
    <dgm:pt modelId="{824C547B-89A4-41CA-B7FB-9ED5488B9C3C}" type="parTrans" cxnId="{319674A9-1DD0-4C74-931D-9ADEC57FAF72}">
      <dgm:prSet/>
      <dgm:spPr/>
      <dgm:t>
        <a:bodyPr/>
        <a:lstStyle/>
        <a:p>
          <a:endParaRPr lang="en-US"/>
        </a:p>
      </dgm:t>
    </dgm:pt>
    <dgm:pt modelId="{D89FA9DD-8C72-49CD-BF74-8815ED9F6F0A}" type="sibTrans" cxnId="{319674A9-1DD0-4C74-931D-9ADEC57FAF72}">
      <dgm:prSet/>
      <dgm:spPr/>
      <dgm:t>
        <a:bodyPr/>
        <a:lstStyle/>
        <a:p>
          <a:endParaRPr lang="en-US"/>
        </a:p>
      </dgm:t>
    </dgm:pt>
    <dgm:pt modelId="{EC7CF336-B7F5-4E52-BD9B-A9FDC1BE31F9}">
      <dgm:prSet/>
      <dgm:spPr/>
      <dgm:t>
        <a:bodyPr/>
        <a:lstStyle/>
        <a:p>
          <a:r>
            <a:rPr lang="en-US"/>
            <a:t>Age</a:t>
          </a:r>
        </a:p>
      </dgm:t>
    </dgm:pt>
    <dgm:pt modelId="{5269182A-0AF9-455B-A057-1DE4B4B0E9F0}" type="parTrans" cxnId="{874B2962-1C53-48FD-A542-BFE9989002D8}">
      <dgm:prSet/>
      <dgm:spPr/>
      <dgm:t>
        <a:bodyPr/>
        <a:lstStyle/>
        <a:p>
          <a:endParaRPr lang="en-US"/>
        </a:p>
      </dgm:t>
    </dgm:pt>
    <dgm:pt modelId="{5C8E7B4E-1D3A-4F12-A5F9-81CF27FA0093}" type="sibTrans" cxnId="{874B2962-1C53-48FD-A542-BFE9989002D8}">
      <dgm:prSet/>
      <dgm:spPr/>
      <dgm:t>
        <a:bodyPr/>
        <a:lstStyle/>
        <a:p>
          <a:endParaRPr lang="en-US"/>
        </a:p>
      </dgm:t>
    </dgm:pt>
    <dgm:pt modelId="{996E9FCC-B7EC-4228-A7E8-041AE7C1B0B5}">
      <dgm:prSet/>
      <dgm:spPr/>
      <dgm:t>
        <a:bodyPr/>
        <a:lstStyle/>
        <a:p>
          <a:r>
            <a:rPr lang="en-US" dirty="0"/>
            <a:t>Height</a:t>
          </a:r>
        </a:p>
      </dgm:t>
    </dgm:pt>
    <dgm:pt modelId="{56CC3B9C-4072-46FB-AF24-47574210A1BA}" type="parTrans" cxnId="{ED40CA6E-780B-4030-9BFC-E2BDCA2B1F04}">
      <dgm:prSet/>
      <dgm:spPr/>
      <dgm:t>
        <a:bodyPr/>
        <a:lstStyle/>
        <a:p>
          <a:endParaRPr lang="en-US"/>
        </a:p>
      </dgm:t>
    </dgm:pt>
    <dgm:pt modelId="{AB9AB757-2547-43C4-9E75-5FE023B138CB}" type="sibTrans" cxnId="{ED40CA6E-780B-4030-9BFC-E2BDCA2B1F04}">
      <dgm:prSet/>
      <dgm:spPr/>
      <dgm:t>
        <a:bodyPr/>
        <a:lstStyle/>
        <a:p>
          <a:endParaRPr lang="en-US"/>
        </a:p>
      </dgm:t>
    </dgm:pt>
    <dgm:pt modelId="{3FC20D99-6861-4B30-8783-2E32659CD671}">
      <dgm:prSet/>
      <dgm:spPr/>
      <dgm:t>
        <a:bodyPr/>
        <a:lstStyle/>
        <a:p>
          <a:r>
            <a:rPr lang="en-US"/>
            <a:t>Serve</a:t>
          </a:r>
        </a:p>
      </dgm:t>
    </dgm:pt>
    <dgm:pt modelId="{2E677337-F0DF-408D-BCA5-D5CAD92136BB}" type="parTrans" cxnId="{B8FAFF08-9172-4D89-8600-B19AB5283818}">
      <dgm:prSet/>
      <dgm:spPr/>
      <dgm:t>
        <a:bodyPr/>
        <a:lstStyle/>
        <a:p>
          <a:endParaRPr lang="en-US"/>
        </a:p>
      </dgm:t>
    </dgm:pt>
    <dgm:pt modelId="{009F95EA-6625-4A9F-8B50-918F7D5FE53E}" type="sibTrans" cxnId="{B8FAFF08-9172-4D89-8600-B19AB5283818}">
      <dgm:prSet/>
      <dgm:spPr/>
      <dgm:t>
        <a:bodyPr/>
        <a:lstStyle/>
        <a:p>
          <a:endParaRPr lang="en-US"/>
        </a:p>
      </dgm:t>
    </dgm:pt>
    <dgm:pt modelId="{7B07BE9E-68FD-4420-A736-7EBFD636FF90}">
      <dgm:prSet/>
      <dgm:spPr/>
      <dgm:t>
        <a:bodyPr/>
        <a:lstStyle/>
        <a:p>
          <a:r>
            <a:rPr lang="en-US"/>
            <a:t>Return</a:t>
          </a:r>
        </a:p>
      </dgm:t>
    </dgm:pt>
    <dgm:pt modelId="{6417939C-DB8F-44AB-AE4B-A4DCA5F5A721}" type="parTrans" cxnId="{85AD340C-E803-4153-9276-436BCBD48A4E}">
      <dgm:prSet/>
      <dgm:spPr/>
      <dgm:t>
        <a:bodyPr/>
        <a:lstStyle/>
        <a:p>
          <a:endParaRPr lang="en-US"/>
        </a:p>
      </dgm:t>
    </dgm:pt>
    <dgm:pt modelId="{B1897F25-29FF-448F-8F08-E82619CD971A}" type="sibTrans" cxnId="{85AD340C-E803-4153-9276-436BCBD48A4E}">
      <dgm:prSet/>
      <dgm:spPr/>
      <dgm:t>
        <a:bodyPr/>
        <a:lstStyle/>
        <a:p>
          <a:endParaRPr lang="en-US"/>
        </a:p>
      </dgm:t>
    </dgm:pt>
    <dgm:pt modelId="{53FB8D65-1992-4ABB-B0DB-7F7A27A56793}">
      <dgm:prSet/>
      <dgm:spPr/>
      <dgm:t>
        <a:bodyPr/>
        <a:lstStyle/>
        <a:p>
          <a:r>
            <a:rPr lang="en-US"/>
            <a:t>Rustiness</a:t>
          </a:r>
        </a:p>
      </dgm:t>
    </dgm:pt>
    <dgm:pt modelId="{3F6E1414-3BD6-4AE8-A1C2-D1F4DCE2338E}" type="parTrans" cxnId="{A2317E24-4952-49C7-B32F-3BA10B7A201C}">
      <dgm:prSet/>
      <dgm:spPr/>
      <dgm:t>
        <a:bodyPr/>
        <a:lstStyle/>
        <a:p>
          <a:endParaRPr lang="en-US"/>
        </a:p>
      </dgm:t>
    </dgm:pt>
    <dgm:pt modelId="{1056413E-7BDF-4E5A-B35C-4CC73890C063}" type="sibTrans" cxnId="{A2317E24-4952-49C7-B32F-3BA10B7A201C}">
      <dgm:prSet/>
      <dgm:spPr/>
      <dgm:t>
        <a:bodyPr/>
        <a:lstStyle/>
        <a:p>
          <a:endParaRPr lang="en-US"/>
        </a:p>
      </dgm:t>
    </dgm:pt>
    <dgm:pt modelId="{7A62380E-1D15-4AEC-84DC-F75796FFA583}">
      <dgm:prSet/>
      <dgm:spPr/>
      <dgm:t>
        <a:bodyPr/>
        <a:lstStyle/>
        <a:p>
          <a:r>
            <a:rPr lang="en-US"/>
            <a:t>Match Length</a:t>
          </a:r>
        </a:p>
      </dgm:t>
    </dgm:pt>
    <dgm:pt modelId="{13B4AE06-204C-4918-B2CF-A79A951B3E15}" type="parTrans" cxnId="{1B06D047-2BDA-4565-9AAD-540120B74FB0}">
      <dgm:prSet/>
      <dgm:spPr/>
      <dgm:t>
        <a:bodyPr/>
        <a:lstStyle/>
        <a:p>
          <a:endParaRPr lang="en-US"/>
        </a:p>
      </dgm:t>
    </dgm:pt>
    <dgm:pt modelId="{99B49B68-AB11-4885-B2CD-5EA90065EC59}" type="sibTrans" cxnId="{1B06D047-2BDA-4565-9AAD-540120B74FB0}">
      <dgm:prSet/>
      <dgm:spPr/>
      <dgm:t>
        <a:bodyPr/>
        <a:lstStyle/>
        <a:p>
          <a:endParaRPr lang="en-US"/>
        </a:p>
      </dgm:t>
    </dgm:pt>
    <dgm:pt modelId="{4BA00A35-2DBA-497D-BBEB-C18FEF3B205D}" type="pres">
      <dgm:prSet presAssocID="{AE54BC2C-3CFB-4137-8F24-D1D05AA468E2}" presName="diagram" presStyleCnt="0">
        <dgm:presLayoutVars>
          <dgm:dir/>
          <dgm:resizeHandles val="exact"/>
        </dgm:presLayoutVars>
      </dgm:prSet>
      <dgm:spPr/>
    </dgm:pt>
    <dgm:pt modelId="{78495F5C-ED02-452F-BB27-C598602B43EC}" type="pres">
      <dgm:prSet presAssocID="{AC583F7C-D5CE-4995-87AE-EB41A40DF907}" presName="node" presStyleLbl="node1" presStyleIdx="0" presStyleCnt="8">
        <dgm:presLayoutVars>
          <dgm:bulletEnabled val="1"/>
        </dgm:presLayoutVars>
      </dgm:prSet>
      <dgm:spPr/>
    </dgm:pt>
    <dgm:pt modelId="{98BD3C83-0433-4C89-8738-819BD4EC1F30}" type="pres">
      <dgm:prSet presAssocID="{46FA1278-2B8C-41CD-AFD0-9CE37EA0BBC3}" presName="sibTrans" presStyleCnt="0"/>
      <dgm:spPr/>
    </dgm:pt>
    <dgm:pt modelId="{EC85BBB1-E213-4181-8CB7-8517A6751A34}" type="pres">
      <dgm:prSet presAssocID="{61EFF61A-6985-4850-B308-E6FFC954B243}" presName="node" presStyleLbl="node1" presStyleIdx="1" presStyleCnt="8">
        <dgm:presLayoutVars>
          <dgm:bulletEnabled val="1"/>
        </dgm:presLayoutVars>
      </dgm:prSet>
      <dgm:spPr/>
    </dgm:pt>
    <dgm:pt modelId="{BC9C3169-9E5B-4ED6-9A91-FD069E8F5EF1}" type="pres">
      <dgm:prSet presAssocID="{D89FA9DD-8C72-49CD-BF74-8815ED9F6F0A}" presName="sibTrans" presStyleCnt="0"/>
      <dgm:spPr/>
    </dgm:pt>
    <dgm:pt modelId="{BDC88FDC-5617-4DCB-AC0D-191B09F78851}" type="pres">
      <dgm:prSet presAssocID="{EC7CF336-B7F5-4E52-BD9B-A9FDC1BE31F9}" presName="node" presStyleLbl="node1" presStyleIdx="2" presStyleCnt="8">
        <dgm:presLayoutVars>
          <dgm:bulletEnabled val="1"/>
        </dgm:presLayoutVars>
      </dgm:prSet>
      <dgm:spPr/>
    </dgm:pt>
    <dgm:pt modelId="{B9B3A588-3F15-41AA-9987-EBE027E9E0A1}" type="pres">
      <dgm:prSet presAssocID="{5C8E7B4E-1D3A-4F12-A5F9-81CF27FA0093}" presName="sibTrans" presStyleCnt="0"/>
      <dgm:spPr/>
    </dgm:pt>
    <dgm:pt modelId="{365D76B5-C9B8-428E-8405-E8D3D4DFB56B}" type="pres">
      <dgm:prSet presAssocID="{996E9FCC-B7EC-4228-A7E8-041AE7C1B0B5}" presName="node" presStyleLbl="node1" presStyleIdx="3" presStyleCnt="8">
        <dgm:presLayoutVars>
          <dgm:bulletEnabled val="1"/>
        </dgm:presLayoutVars>
      </dgm:prSet>
      <dgm:spPr/>
    </dgm:pt>
    <dgm:pt modelId="{FC9CF7CB-9D78-44DB-BFF6-96FF442CFF61}" type="pres">
      <dgm:prSet presAssocID="{AB9AB757-2547-43C4-9E75-5FE023B138CB}" presName="sibTrans" presStyleCnt="0"/>
      <dgm:spPr/>
    </dgm:pt>
    <dgm:pt modelId="{673FF0FA-DC67-4189-A1DC-7BF841D25F66}" type="pres">
      <dgm:prSet presAssocID="{3FC20D99-6861-4B30-8783-2E32659CD671}" presName="node" presStyleLbl="node1" presStyleIdx="4" presStyleCnt="8">
        <dgm:presLayoutVars>
          <dgm:bulletEnabled val="1"/>
        </dgm:presLayoutVars>
      </dgm:prSet>
      <dgm:spPr/>
    </dgm:pt>
    <dgm:pt modelId="{5A0D5F7B-E2A2-4D30-929B-D8E2A1F2F504}" type="pres">
      <dgm:prSet presAssocID="{009F95EA-6625-4A9F-8B50-918F7D5FE53E}" presName="sibTrans" presStyleCnt="0"/>
      <dgm:spPr/>
    </dgm:pt>
    <dgm:pt modelId="{B4EA3AB8-C934-471E-AEB3-1AF38001EED0}" type="pres">
      <dgm:prSet presAssocID="{7B07BE9E-68FD-4420-A736-7EBFD636FF90}" presName="node" presStyleLbl="node1" presStyleIdx="5" presStyleCnt="8">
        <dgm:presLayoutVars>
          <dgm:bulletEnabled val="1"/>
        </dgm:presLayoutVars>
      </dgm:prSet>
      <dgm:spPr/>
    </dgm:pt>
    <dgm:pt modelId="{680624B7-DC7B-4255-9B1E-DFB2A400C92F}" type="pres">
      <dgm:prSet presAssocID="{B1897F25-29FF-448F-8F08-E82619CD971A}" presName="sibTrans" presStyleCnt="0"/>
      <dgm:spPr/>
    </dgm:pt>
    <dgm:pt modelId="{399645F0-842B-45A8-9BE5-8879E234C953}" type="pres">
      <dgm:prSet presAssocID="{53FB8D65-1992-4ABB-B0DB-7F7A27A56793}" presName="node" presStyleLbl="node1" presStyleIdx="6" presStyleCnt="8">
        <dgm:presLayoutVars>
          <dgm:bulletEnabled val="1"/>
        </dgm:presLayoutVars>
      </dgm:prSet>
      <dgm:spPr/>
    </dgm:pt>
    <dgm:pt modelId="{7AE9C42E-160D-4524-886E-5B0915062C5D}" type="pres">
      <dgm:prSet presAssocID="{1056413E-7BDF-4E5A-B35C-4CC73890C063}" presName="sibTrans" presStyleCnt="0"/>
      <dgm:spPr/>
    </dgm:pt>
    <dgm:pt modelId="{423B05D7-72A1-4BE2-948C-898727E5A6C3}" type="pres">
      <dgm:prSet presAssocID="{7A62380E-1D15-4AEC-84DC-F75796FFA583}" presName="node" presStyleLbl="node1" presStyleIdx="7" presStyleCnt="8">
        <dgm:presLayoutVars>
          <dgm:bulletEnabled val="1"/>
        </dgm:presLayoutVars>
      </dgm:prSet>
      <dgm:spPr/>
    </dgm:pt>
  </dgm:ptLst>
  <dgm:cxnLst>
    <dgm:cxn modelId="{B8FAFF08-9172-4D89-8600-B19AB5283818}" srcId="{AE54BC2C-3CFB-4137-8F24-D1D05AA468E2}" destId="{3FC20D99-6861-4B30-8783-2E32659CD671}" srcOrd="4" destOrd="0" parTransId="{2E677337-F0DF-408D-BCA5-D5CAD92136BB}" sibTransId="{009F95EA-6625-4A9F-8B50-918F7D5FE53E}"/>
    <dgm:cxn modelId="{85AD340C-E803-4153-9276-436BCBD48A4E}" srcId="{AE54BC2C-3CFB-4137-8F24-D1D05AA468E2}" destId="{7B07BE9E-68FD-4420-A736-7EBFD636FF90}" srcOrd="5" destOrd="0" parTransId="{6417939C-DB8F-44AB-AE4B-A4DCA5F5A721}" sibTransId="{B1897F25-29FF-448F-8F08-E82619CD971A}"/>
    <dgm:cxn modelId="{35A70F1C-3E86-4CE1-A365-34E1772775E6}" type="presOf" srcId="{996E9FCC-B7EC-4228-A7E8-041AE7C1B0B5}" destId="{365D76B5-C9B8-428E-8405-E8D3D4DFB56B}" srcOrd="0" destOrd="0" presId="urn:microsoft.com/office/officeart/2005/8/layout/default"/>
    <dgm:cxn modelId="{EC3E3224-9E8B-4AD7-9347-A3AD3444E058}" type="presOf" srcId="{EC7CF336-B7F5-4E52-BD9B-A9FDC1BE31F9}" destId="{BDC88FDC-5617-4DCB-AC0D-191B09F78851}" srcOrd="0" destOrd="0" presId="urn:microsoft.com/office/officeart/2005/8/layout/default"/>
    <dgm:cxn modelId="{A2317E24-4952-49C7-B32F-3BA10B7A201C}" srcId="{AE54BC2C-3CFB-4137-8F24-D1D05AA468E2}" destId="{53FB8D65-1992-4ABB-B0DB-7F7A27A56793}" srcOrd="6" destOrd="0" parTransId="{3F6E1414-3BD6-4AE8-A1C2-D1F4DCE2338E}" sibTransId="{1056413E-7BDF-4E5A-B35C-4CC73890C063}"/>
    <dgm:cxn modelId="{8B43B12B-66BC-40B0-9082-E1F984A29471}" type="presOf" srcId="{61EFF61A-6985-4850-B308-E6FFC954B243}" destId="{EC85BBB1-E213-4181-8CB7-8517A6751A34}" srcOrd="0" destOrd="0" presId="urn:microsoft.com/office/officeart/2005/8/layout/default"/>
    <dgm:cxn modelId="{874B2962-1C53-48FD-A542-BFE9989002D8}" srcId="{AE54BC2C-3CFB-4137-8F24-D1D05AA468E2}" destId="{EC7CF336-B7F5-4E52-BD9B-A9FDC1BE31F9}" srcOrd="2" destOrd="0" parTransId="{5269182A-0AF9-455B-A057-1DE4B4B0E9F0}" sibTransId="{5C8E7B4E-1D3A-4F12-A5F9-81CF27FA0093}"/>
    <dgm:cxn modelId="{1B06D047-2BDA-4565-9AAD-540120B74FB0}" srcId="{AE54BC2C-3CFB-4137-8F24-D1D05AA468E2}" destId="{7A62380E-1D15-4AEC-84DC-F75796FFA583}" srcOrd="7" destOrd="0" parTransId="{13B4AE06-204C-4918-B2CF-A79A951B3E15}" sibTransId="{99B49B68-AB11-4885-B2CD-5EA90065EC59}"/>
    <dgm:cxn modelId="{F6839369-0014-4C26-B293-D8A4171B3989}" type="presOf" srcId="{AE54BC2C-3CFB-4137-8F24-D1D05AA468E2}" destId="{4BA00A35-2DBA-497D-BBEB-C18FEF3B205D}" srcOrd="0" destOrd="0" presId="urn:microsoft.com/office/officeart/2005/8/layout/default"/>
    <dgm:cxn modelId="{ED40CA6E-780B-4030-9BFC-E2BDCA2B1F04}" srcId="{AE54BC2C-3CFB-4137-8F24-D1D05AA468E2}" destId="{996E9FCC-B7EC-4228-A7E8-041AE7C1B0B5}" srcOrd="3" destOrd="0" parTransId="{56CC3B9C-4072-46FB-AF24-47574210A1BA}" sibTransId="{AB9AB757-2547-43C4-9E75-5FE023B138CB}"/>
    <dgm:cxn modelId="{7506055A-91B0-4A6B-8E61-FEA2930C6F96}" type="presOf" srcId="{AC583F7C-D5CE-4995-87AE-EB41A40DF907}" destId="{78495F5C-ED02-452F-BB27-C598602B43EC}" srcOrd="0" destOrd="0" presId="urn:microsoft.com/office/officeart/2005/8/layout/default"/>
    <dgm:cxn modelId="{82D29E93-9809-47E5-B084-44C3A5831480}" srcId="{AE54BC2C-3CFB-4137-8F24-D1D05AA468E2}" destId="{AC583F7C-D5CE-4995-87AE-EB41A40DF907}" srcOrd="0" destOrd="0" parTransId="{CD6943CC-88B3-4F0C-9E6A-A2EF0461889A}" sibTransId="{46FA1278-2B8C-41CD-AFD0-9CE37EA0BBC3}"/>
    <dgm:cxn modelId="{3E734A9B-5B77-4408-9AB3-75A88BB820F2}" type="presOf" srcId="{3FC20D99-6861-4B30-8783-2E32659CD671}" destId="{673FF0FA-DC67-4189-A1DC-7BF841D25F66}" srcOrd="0" destOrd="0" presId="urn:microsoft.com/office/officeart/2005/8/layout/default"/>
    <dgm:cxn modelId="{319674A9-1DD0-4C74-931D-9ADEC57FAF72}" srcId="{AE54BC2C-3CFB-4137-8F24-D1D05AA468E2}" destId="{61EFF61A-6985-4850-B308-E6FFC954B243}" srcOrd="1" destOrd="0" parTransId="{824C547B-89A4-41CA-B7FB-9ED5488B9C3C}" sibTransId="{D89FA9DD-8C72-49CD-BF74-8815ED9F6F0A}"/>
    <dgm:cxn modelId="{288072C8-E5EF-4B11-B8D6-4D56356B2F5C}" type="presOf" srcId="{53FB8D65-1992-4ABB-B0DB-7F7A27A56793}" destId="{399645F0-842B-45A8-9BE5-8879E234C953}" srcOrd="0" destOrd="0" presId="urn:microsoft.com/office/officeart/2005/8/layout/default"/>
    <dgm:cxn modelId="{995D78CC-0049-47DE-834A-766971692082}" type="presOf" srcId="{7B07BE9E-68FD-4420-A736-7EBFD636FF90}" destId="{B4EA3AB8-C934-471E-AEB3-1AF38001EED0}" srcOrd="0" destOrd="0" presId="urn:microsoft.com/office/officeart/2005/8/layout/default"/>
    <dgm:cxn modelId="{CDABEFD5-DF31-4E63-80E3-9F899523D2C8}" type="presOf" srcId="{7A62380E-1D15-4AEC-84DC-F75796FFA583}" destId="{423B05D7-72A1-4BE2-948C-898727E5A6C3}" srcOrd="0" destOrd="0" presId="urn:microsoft.com/office/officeart/2005/8/layout/default"/>
    <dgm:cxn modelId="{9BF6B945-38AF-4F9E-8F6C-AFEB2D45518A}" type="presParOf" srcId="{4BA00A35-2DBA-497D-BBEB-C18FEF3B205D}" destId="{78495F5C-ED02-452F-BB27-C598602B43EC}" srcOrd="0" destOrd="0" presId="urn:microsoft.com/office/officeart/2005/8/layout/default"/>
    <dgm:cxn modelId="{92BBDAFE-3733-43E3-8363-5994CCB8B83F}" type="presParOf" srcId="{4BA00A35-2DBA-497D-BBEB-C18FEF3B205D}" destId="{98BD3C83-0433-4C89-8738-819BD4EC1F30}" srcOrd="1" destOrd="0" presId="urn:microsoft.com/office/officeart/2005/8/layout/default"/>
    <dgm:cxn modelId="{6DE8DC6D-BC91-41E6-9DFC-941A52F0A266}" type="presParOf" srcId="{4BA00A35-2DBA-497D-BBEB-C18FEF3B205D}" destId="{EC85BBB1-E213-4181-8CB7-8517A6751A34}" srcOrd="2" destOrd="0" presId="urn:microsoft.com/office/officeart/2005/8/layout/default"/>
    <dgm:cxn modelId="{480DDFC3-5736-46E8-8934-AB63C58B9900}" type="presParOf" srcId="{4BA00A35-2DBA-497D-BBEB-C18FEF3B205D}" destId="{BC9C3169-9E5B-4ED6-9A91-FD069E8F5EF1}" srcOrd="3" destOrd="0" presId="urn:microsoft.com/office/officeart/2005/8/layout/default"/>
    <dgm:cxn modelId="{E1FFD0CD-6DA1-4636-84EB-2E891C090800}" type="presParOf" srcId="{4BA00A35-2DBA-497D-BBEB-C18FEF3B205D}" destId="{BDC88FDC-5617-4DCB-AC0D-191B09F78851}" srcOrd="4" destOrd="0" presId="urn:microsoft.com/office/officeart/2005/8/layout/default"/>
    <dgm:cxn modelId="{8FD608D2-BB51-4B39-848D-8F439E46FE06}" type="presParOf" srcId="{4BA00A35-2DBA-497D-BBEB-C18FEF3B205D}" destId="{B9B3A588-3F15-41AA-9987-EBE027E9E0A1}" srcOrd="5" destOrd="0" presId="urn:microsoft.com/office/officeart/2005/8/layout/default"/>
    <dgm:cxn modelId="{DB70EBC5-491F-4B74-BB0A-930C8FA2AACF}" type="presParOf" srcId="{4BA00A35-2DBA-497D-BBEB-C18FEF3B205D}" destId="{365D76B5-C9B8-428E-8405-E8D3D4DFB56B}" srcOrd="6" destOrd="0" presId="urn:microsoft.com/office/officeart/2005/8/layout/default"/>
    <dgm:cxn modelId="{9B84E3BA-666E-4778-9FC3-0440DBBB298D}" type="presParOf" srcId="{4BA00A35-2DBA-497D-BBEB-C18FEF3B205D}" destId="{FC9CF7CB-9D78-44DB-BFF6-96FF442CFF61}" srcOrd="7" destOrd="0" presId="urn:microsoft.com/office/officeart/2005/8/layout/default"/>
    <dgm:cxn modelId="{6AFE31DC-BC50-4ED8-90F6-2D012133328D}" type="presParOf" srcId="{4BA00A35-2DBA-497D-BBEB-C18FEF3B205D}" destId="{673FF0FA-DC67-4189-A1DC-7BF841D25F66}" srcOrd="8" destOrd="0" presId="urn:microsoft.com/office/officeart/2005/8/layout/default"/>
    <dgm:cxn modelId="{68046247-A040-42E7-A6E6-50AB0CE16262}" type="presParOf" srcId="{4BA00A35-2DBA-497D-BBEB-C18FEF3B205D}" destId="{5A0D5F7B-E2A2-4D30-929B-D8E2A1F2F504}" srcOrd="9" destOrd="0" presId="urn:microsoft.com/office/officeart/2005/8/layout/default"/>
    <dgm:cxn modelId="{88A79FAE-0BC9-43F1-9E1C-BA8576950EDF}" type="presParOf" srcId="{4BA00A35-2DBA-497D-BBEB-C18FEF3B205D}" destId="{B4EA3AB8-C934-471E-AEB3-1AF38001EED0}" srcOrd="10" destOrd="0" presId="urn:microsoft.com/office/officeart/2005/8/layout/default"/>
    <dgm:cxn modelId="{EFC26E84-36CB-4614-9DF4-E195AB1FD4FF}" type="presParOf" srcId="{4BA00A35-2DBA-497D-BBEB-C18FEF3B205D}" destId="{680624B7-DC7B-4255-9B1E-DFB2A400C92F}" srcOrd="11" destOrd="0" presId="urn:microsoft.com/office/officeart/2005/8/layout/default"/>
    <dgm:cxn modelId="{3004A225-C494-48E0-BCE1-C00AAADE58FB}" type="presParOf" srcId="{4BA00A35-2DBA-497D-BBEB-C18FEF3B205D}" destId="{399645F0-842B-45A8-9BE5-8879E234C953}" srcOrd="12" destOrd="0" presId="urn:microsoft.com/office/officeart/2005/8/layout/default"/>
    <dgm:cxn modelId="{549213CE-76E7-482B-B6CB-384853E2D129}" type="presParOf" srcId="{4BA00A35-2DBA-497D-BBEB-C18FEF3B205D}" destId="{7AE9C42E-160D-4524-886E-5B0915062C5D}" srcOrd="13" destOrd="0" presId="urn:microsoft.com/office/officeart/2005/8/layout/default"/>
    <dgm:cxn modelId="{37993D9A-8BD9-4D0F-8846-5F75676ED8F8}" type="presParOf" srcId="{4BA00A35-2DBA-497D-BBEB-C18FEF3B205D}" destId="{423B05D7-72A1-4BE2-948C-898727E5A6C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7B476F-2764-4C6C-8DF9-A5B1BD8F34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60ADCD-DD7D-47C9-ACB3-6568FF848981}">
      <dgm:prSet/>
      <dgm:spPr/>
      <dgm:t>
        <a:bodyPr/>
        <a:lstStyle/>
        <a:p>
          <a:r>
            <a:rPr lang="en-US"/>
            <a:t>PCA</a:t>
          </a:r>
        </a:p>
      </dgm:t>
    </dgm:pt>
    <dgm:pt modelId="{B19ABB22-C3DB-44A2-8207-BE0B0002360C}" type="parTrans" cxnId="{9618E8BF-EDB7-4C78-A52E-252310EC2E0D}">
      <dgm:prSet/>
      <dgm:spPr/>
      <dgm:t>
        <a:bodyPr/>
        <a:lstStyle/>
        <a:p>
          <a:endParaRPr lang="en-US"/>
        </a:p>
      </dgm:t>
    </dgm:pt>
    <dgm:pt modelId="{CE040FA4-99E4-4A72-AC83-6DDB02450D2B}" type="sibTrans" cxnId="{9618E8BF-EDB7-4C78-A52E-252310EC2E0D}">
      <dgm:prSet/>
      <dgm:spPr/>
      <dgm:t>
        <a:bodyPr/>
        <a:lstStyle/>
        <a:p>
          <a:endParaRPr lang="en-US"/>
        </a:p>
      </dgm:t>
    </dgm:pt>
    <dgm:pt modelId="{6F86AF52-D6ED-4F98-A331-2D679354DDDC}">
      <dgm:prSet/>
      <dgm:spPr/>
      <dgm:t>
        <a:bodyPr/>
        <a:lstStyle/>
        <a:p>
          <a:r>
            <a:rPr lang="en-US"/>
            <a:t>7 Features</a:t>
          </a:r>
        </a:p>
      </dgm:t>
    </dgm:pt>
    <dgm:pt modelId="{4A164BDF-7A64-48C7-89E7-0202F99C71D1}" type="parTrans" cxnId="{10399963-D452-4B00-B9B6-0F359FC723EC}">
      <dgm:prSet/>
      <dgm:spPr/>
      <dgm:t>
        <a:bodyPr/>
        <a:lstStyle/>
        <a:p>
          <a:endParaRPr lang="en-US"/>
        </a:p>
      </dgm:t>
    </dgm:pt>
    <dgm:pt modelId="{ACBD9A83-18D0-4F93-8ED5-8DB46BA333AC}" type="sibTrans" cxnId="{10399963-D452-4B00-B9B6-0F359FC723EC}">
      <dgm:prSet/>
      <dgm:spPr/>
      <dgm:t>
        <a:bodyPr/>
        <a:lstStyle/>
        <a:p>
          <a:endParaRPr lang="en-US"/>
        </a:p>
      </dgm:t>
    </dgm:pt>
    <dgm:pt modelId="{F03FA3F4-BC0C-4FFE-9F39-1387C68E8192}" type="pres">
      <dgm:prSet presAssocID="{177B476F-2764-4C6C-8DF9-A5B1BD8F349C}" presName="root" presStyleCnt="0">
        <dgm:presLayoutVars>
          <dgm:dir/>
          <dgm:resizeHandles val="exact"/>
        </dgm:presLayoutVars>
      </dgm:prSet>
      <dgm:spPr/>
    </dgm:pt>
    <dgm:pt modelId="{E7B61B2D-73F3-40D7-B966-E7A0ACA9D05E}" type="pres">
      <dgm:prSet presAssocID="{8060ADCD-DD7D-47C9-ACB3-6568FF848981}" presName="compNode" presStyleCnt="0"/>
      <dgm:spPr/>
    </dgm:pt>
    <dgm:pt modelId="{D44FFD5B-623E-4408-BC32-376FC76F8FBD}" type="pres">
      <dgm:prSet presAssocID="{8060ADCD-DD7D-47C9-ACB3-6568FF848981}" presName="bgRect" presStyleLbl="bgShp" presStyleIdx="0" presStyleCnt="2"/>
      <dgm:spPr/>
    </dgm:pt>
    <dgm:pt modelId="{0C93E0EF-60FC-4AF9-BEB4-A62856F15637}" type="pres">
      <dgm:prSet presAssocID="{8060ADCD-DD7D-47C9-ACB3-6568FF84898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91C84FE-90E1-40AF-A4B2-A4D9F85A87C9}" type="pres">
      <dgm:prSet presAssocID="{8060ADCD-DD7D-47C9-ACB3-6568FF848981}" presName="spaceRect" presStyleCnt="0"/>
      <dgm:spPr/>
    </dgm:pt>
    <dgm:pt modelId="{765FA4D6-5812-4E3C-AF59-831179906017}" type="pres">
      <dgm:prSet presAssocID="{8060ADCD-DD7D-47C9-ACB3-6568FF848981}" presName="parTx" presStyleLbl="revTx" presStyleIdx="0" presStyleCnt="2">
        <dgm:presLayoutVars>
          <dgm:chMax val="0"/>
          <dgm:chPref val="0"/>
        </dgm:presLayoutVars>
      </dgm:prSet>
      <dgm:spPr/>
    </dgm:pt>
    <dgm:pt modelId="{88697EF3-4802-454F-A91C-87AF7E8850B5}" type="pres">
      <dgm:prSet presAssocID="{CE040FA4-99E4-4A72-AC83-6DDB02450D2B}" presName="sibTrans" presStyleCnt="0"/>
      <dgm:spPr/>
    </dgm:pt>
    <dgm:pt modelId="{E5E722A4-27F8-4B5D-ADF9-9CC9B585FC2E}" type="pres">
      <dgm:prSet presAssocID="{6F86AF52-D6ED-4F98-A331-2D679354DDDC}" presName="compNode" presStyleCnt="0"/>
      <dgm:spPr/>
    </dgm:pt>
    <dgm:pt modelId="{DDCB3DA0-46CF-416A-B34B-5904C40F84D9}" type="pres">
      <dgm:prSet presAssocID="{6F86AF52-D6ED-4F98-A331-2D679354DDDC}" presName="bgRect" presStyleLbl="bgShp" presStyleIdx="1" presStyleCnt="2"/>
      <dgm:spPr/>
    </dgm:pt>
    <dgm:pt modelId="{21D4D824-8D91-4A53-9F12-AB0DEC1B0BB6}" type="pres">
      <dgm:prSet presAssocID="{6F86AF52-D6ED-4F98-A331-2D679354DDD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B2899B5-C5D0-421A-9CB5-E58EE9EAA3A9}" type="pres">
      <dgm:prSet presAssocID="{6F86AF52-D6ED-4F98-A331-2D679354DDDC}" presName="spaceRect" presStyleCnt="0"/>
      <dgm:spPr/>
    </dgm:pt>
    <dgm:pt modelId="{B4C23637-70A3-4BC1-A8DD-4DDAB5298EE6}" type="pres">
      <dgm:prSet presAssocID="{6F86AF52-D6ED-4F98-A331-2D679354DDD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0399963-D452-4B00-B9B6-0F359FC723EC}" srcId="{177B476F-2764-4C6C-8DF9-A5B1BD8F349C}" destId="{6F86AF52-D6ED-4F98-A331-2D679354DDDC}" srcOrd="1" destOrd="0" parTransId="{4A164BDF-7A64-48C7-89E7-0202F99C71D1}" sibTransId="{ACBD9A83-18D0-4F93-8ED5-8DB46BA333AC}"/>
    <dgm:cxn modelId="{E42BA74E-AA56-4ADA-8AF8-6070D979C760}" type="presOf" srcId="{8060ADCD-DD7D-47C9-ACB3-6568FF848981}" destId="{765FA4D6-5812-4E3C-AF59-831179906017}" srcOrd="0" destOrd="0" presId="urn:microsoft.com/office/officeart/2018/2/layout/IconVerticalSolidList"/>
    <dgm:cxn modelId="{9618E8BF-EDB7-4C78-A52E-252310EC2E0D}" srcId="{177B476F-2764-4C6C-8DF9-A5B1BD8F349C}" destId="{8060ADCD-DD7D-47C9-ACB3-6568FF848981}" srcOrd="0" destOrd="0" parTransId="{B19ABB22-C3DB-44A2-8207-BE0B0002360C}" sibTransId="{CE040FA4-99E4-4A72-AC83-6DDB02450D2B}"/>
    <dgm:cxn modelId="{248A08CB-ECAD-43B5-BB9A-0B53E6A0B89C}" type="presOf" srcId="{177B476F-2764-4C6C-8DF9-A5B1BD8F349C}" destId="{F03FA3F4-BC0C-4FFE-9F39-1387C68E8192}" srcOrd="0" destOrd="0" presId="urn:microsoft.com/office/officeart/2018/2/layout/IconVerticalSolidList"/>
    <dgm:cxn modelId="{3561AAD0-BE05-479B-8867-32799A348F67}" type="presOf" srcId="{6F86AF52-D6ED-4F98-A331-2D679354DDDC}" destId="{B4C23637-70A3-4BC1-A8DD-4DDAB5298EE6}" srcOrd="0" destOrd="0" presId="urn:microsoft.com/office/officeart/2018/2/layout/IconVerticalSolidList"/>
    <dgm:cxn modelId="{015F96F3-CABF-4F5B-971F-264D927166E9}" type="presParOf" srcId="{F03FA3F4-BC0C-4FFE-9F39-1387C68E8192}" destId="{E7B61B2D-73F3-40D7-B966-E7A0ACA9D05E}" srcOrd="0" destOrd="0" presId="urn:microsoft.com/office/officeart/2018/2/layout/IconVerticalSolidList"/>
    <dgm:cxn modelId="{88E66F10-43FD-40B5-95FB-608FD38548C2}" type="presParOf" srcId="{E7B61B2D-73F3-40D7-B966-E7A0ACA9D05E}" destId="{D44FFD5B-623E-4408-BC32-376FC76F8FBD}" srcOrd="0" destOrd="0" presId="urn:microsoft.com/office/officeart/2018/2/layout/IconVerticalSolidList"/>
    <dgm:cxn modelId="{492B67BD-E4A5-4967-91D4-D86F472C072B}" type="presParOf" srcId="{E7B61B2D-73F3-40D7-B966-E7A0ACA9D05E}" destId="{0C93E0EF-60FC-4AF9-BEB4-A62856F15637}" srcOrd="1" destOrd="0" presId="urn:microsoft.com/office/officeart/2018/2/layout/IconVerticalSolidList"/>
    <dgm:cxn modelId="{3E1CF8BA-A220-4726-B0DB-FB04AFF630C4}" type="presParOf" srcId="{E7B61B2D-73F3-40D7-B966-E7A0ACA9D05E}" destId="{E91C84FE-90E1-40AF-A4B2-A4D9F85A87C9}" srcOrd="2" destOrd="0" presId="urn:microsoft.com/office/officeart/2018/2/layout/IconVerticalSolidList"/>
    <dgm:cxn modelId="{9AB3D15D-096B-49D9-891A-100D52F72058}" type="presParOf" srcId="{E7B61B2D-73F3-40D7-B966-E7A0ACA9D05E}" destId="{765FA4D6-5812-4E3C-AF59-831179906017}" srcOrd="3" destOrd="0" presId="urn:microsoft.com/office/officeart/2018/2/layout/IconVerticalSolidList"/>
    <dgm:cxn modelId="{471453FB-8931-4575-9E66-4227716F77E6}" type="presParOf" srcId="{F03FA3F4-BC0C-4FFE-9F39-1387C68E8192}" destId="{88697EF3-4802-454F-A91C-87AF7E8850B5}" srcOrd="1" destOrd="0" presId="urn:microsoft.com/office/officeart/2018/2/layout/IconVerticalSolidList"/>
    <dgm:cxn modelId="{97AEE25B-40A1-490A-A2D2-B4E5E77D0A14}" type="presParOf" srcId="{F03FA3F4-BC0C-4FFE-9F39-1387C68E8192}" destId="{E5E722A4-27F8-4B5D-ADF9-9CC9B585FC2E}" srcOrd="2" destOrd="0" presId="urn:microsoft.com/office/officeart/2018/2/layout/IconVerticalSolidList"/>
    <dgm:cxn modelId="{38C06B83-3A54-4533-A757-514C903FA9EC}" type="presParOf" srcId="{E5E722A4-27F8-4B5D-ADF9-9CC9B585FC2E}" destId="{DDCB3DA0-46CF-416A-B34B-5904C40F84D9}" srcOrd="0" destOrd="0" presId="urn:microsoft.com/office/officeart/2018/2/layout/IconVerticalSolidList"/>
    <dgm:cxn modelId="{55A7D89A-75E4-400D-AF82-8E188E9C506D}" type="presParOf" srcId="{E5E722A4-27F8-4B5D-ADF9-9CC9B585FC2E}" destId="{21D4D824-8D91-4A53-9F12-AB0DEC1B0BB6}" srcOrd="1" destOrd="0" presId="urn:microsoft.com/office/officeart/2018/2/layout/IconVerticalSolidList"/>
    <dgm:cxn modelId="{71233F0B-10B0-4B15-A46B-D1AD81E3DC23}" type="presParOf" srcId="{E5E722A4-27F8-4B5D-ADF9-9CC9B585FC2E}" destId="{0B2899B5-C5D0-421A-9CB5-E58EE9EAA3A9}" srcOrd="2" destOrd="0" presId="urn:microsoft.com/office/officeart/2018/2/layout/IconVerticalSolidList"/>
    <dgm:cxn modelId="{6533399D-785B-4DF0-9651-7516A5488E22}" type="presParOf" srcId="{E5E722A4-27F8-4B5D-ADF9-9CC9B585FC2E}" destId="{B4C23637-70A3-4BC1-A8DD-4DDAB5298E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3414E9-5C78-47AE-9720-7F67B6FDD4E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B706522-1861-4801-A01D-21280F97A0C5}">
      <dgm:prSet/>
      <dgm:spPr/>
      <dgm:t>
        <a:bodyPr/>
        <a:lstStyle/>
        <a:p>
          <a:pPr>
            <a:defRPr cap="all"/>
          </a:pPr>
          <a:r>
            <a:rPr lang="en-US"/>
            <a:t>Win/Loss for a match</a:t>
          </a:r>
        </a:p>
      </dgm:t>
    </dgm:pt>
    <dgm:pt modelId="{B079DA9D-7F5D-4897-ABAD-6567CA597A84}" type="parTrans" cxnId="{D7301A5F-3167-46AB-A901-71D09CB45A62}">
      <dgm:prSet/>
      <dgm:spPr/>
      <dgm:t>
        <a:bodyPr/>
        <a:lstStyle/>
        <a:p>
          <a:endParaRPr lang="en-US"/>
        </a:p>
      </dgm:t>
    </dgm:pt>
    <dgm:pt modelId="{F579DE8C-BC16-42FC-9106-8DC373C4EA4D}" type="sibTrans" cxnId="{D7301A5F-3167-46AB-A901-71D09CB45A62}">
      <dgm:prSet/>
      <dgm:spPr/>
      <dgm:t>
        <a:bodyPr/>
        <a:lstStyle/>
        <a:p>
          <a:endParaRPr lang="en-US"/>
        </a:p>
      </dgm:t>
    </dgm:pt>
    <dgm:pt modelId="{E9663964-54D1-4578-A7A0-E5B12C02D20D}">
      <dgm:prSet/>
      <dgm:spPr/>
      <dgm:t>
        <a:bodyPr/>
        <a:lstStyle/>
        <a:p>
          <a:pPr>
            <a:defRPr cap="all"/>
          </a:pPr>
          <a:r>
            <a:rPr lang="en-US"/>
            <a:t>Player A wins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1</a:t>
          </a:r>
        </a:p>
      </dgm:t>
    </dgm:pt>
    <dgm:pt modelId="{EA3627DF-8976-401A-9D63-3204E70378E7}" type="parTrans" cxnId="{B2E1D0C6-42FD-43F6-8E96-D0FF0AF61FEE}">
      <dgm:prSet/>
      <dgm:spPr/>
      <dgm:t>
        <a:bodyPr/>
        <a:lstStyle/>
        <a:p>
          <a:endParaRPr lang="en-US"/>
        </a:p>
      </dgm:t>
    </dgm:pt>
    <dgm:pt modelId="{91F5A035-7B48-4A5B-9A87-D975D3ACEB3C}" type="sibTrans" cxnId="{B2E1D0C6-42FD-43F6-8E96-D0FF0AF61FEE}">
      <dgm:prSet/>
      <dgm:spPr/>
      <dgm:t>
        <a:bodyPr/>
        <a:lstStyle/>
        <a:p>
          <a:endParaRPr lang="en-US"/>
        </a:p>
      </dgm:t>
    </dgm:pt>
    <dgm:pt modelId="{1E35D3A8-3CB9-4578-B31D-E49D8292CD71}">
      <dgm:prSet/>
      <dgm:spPr/>
      <dgm:t>
        <a:bodyPr/>
        <a:lstStyle/>
        <a:p>
          <a:pPr>
            <a:defRPr cap="all"/>
          </a:pPr>
          <a:r>
            <a:rPr lang="en-US"/>
            <a:t>Player B wins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0</a:t>
          </a:r>
        </a:p>
      </dgm:t>
    </dgm:pt>
    <dgm:pt modelId="{758CCBD8-65C5-42D3-870D-7FAFC06ADF8F}" type="parTrans" cxnId="{D921CD6C-A66A-4BD6-83EC-88A5F7543A17}">
      <dgm:prSet/>
      <dgm:spPr/>
      <dgm:t>
        <a:bodyPr/>
        <a:lstStyle/>
        <a:p>
          <a:endParaRPr lang="en-US"/>
        </a:p>
      </dgm:t>
    </dgm:pt>
    <dgm:pt modelId="{522DDDC5-EE7B-4C87-A251-F5E33BC48AD8}" type="sibTrans" cxnId="{D921CD6C-A66A-4BD6-83EC-88A5F7543A17}">
      <dgm:prSet/>
      <dgm:spPr/>
      <dgm:t>
        <a:bodyPr/>
        <a:lstStyle/>
        <a:p>
          <a:endParaRPr lang="en-US"/>
        </a:p>
      </dgm:t>
    </dgm:pt>
    <dgm:pt modelId="{6B15A6A6-B135-4A67-B532-0FE81CE05ED1}">
      <dgm:prSet/>
      <dgm:spPr/>
      <dgm:t>
        <a:bodyPr/>
        <a:lstStyle/>
        <a:p>
          <a:pPr>
            <a:defRPr cap="all"/>
          </a:pPr>
          <a:r>
            <a:rPr lang="en-US"/>
            <a:t>Key indicator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AUC</a:t>
          </a:r>
        </a:p>
      </dgm:t>
    </dgm:pt>
    <dgm:pt modelId="{D9C79CF6-325F-4F7D-B4EE-1C2682AC6A9F}" type="parTrans" cxnId="{1BEA988F-4C3B-4FC0-A7FC-A8CAC8C46353}">
      <dgm:prSet/>
      <dgm:spPr/>
      <dgm:t>
        <a:bodyPr/>
        <a:lstStyle/>
        <a:p>
          <a:endParaRPr lang="en-US"/>
        </a:p>
      </dgm:t>
    </dgm:pt>
    <dgm:pt modelId="{1255B156-F370-4AAD-B653-EE5851CCAC3C}" type="sibTrans" cxnId="{1BEA988F-4C3B-4FC0-A7FC-A8CAC8C46353}">
      <dgm:prSet/>
      <dgm:spPr/>
      <dgm:t>
        <a:bodyPr/>
        <a:lstStyle/>
        <a:p>
          <a:endParaRPr lang="en-US"/>
        </a:p>
      </dgm:t>
    </dgm:pt>
    <dgm:pt modelId="{68F07393-BAD6-42EA-A926-08B1C06F032A}" type="pres">
      <dgm:prSet presAssocID="{B53414E9-5C78-47AE-9720-7F67B6FDD4E4}" presName="root" presStyleCnt="0">
        <dgm:presLayoutVars>
          <dgm:dir/>
          <dgm:resizeHandles val="exact"/>
        </dgm:presLayoutVars>
      </dgm:prSet>
      <dgm:spPr/>
    </dgm:pt>
    <dgm:pt modelId="{63262B3F-ECCD-47C8-B9AC-12E388253DB4}" type="pres">
      <dgm:prSet presAssocID="{7B706522-1861-4801-A01D-21280F97A0C5}" presName="compNode" presStyleCnt="0"/>
      <dgm:spPr/>
    </dgm:pt>
    <dgm:pt modelId="{AD44106C-D029-499A-9ECE-883B2590A18C}" type="pres">
      <dgm:prSet presAssocID="{7B706522-1861-4801-A01D-21280F97A0C5}" presName="iconBgRect" presStyleLbl="bgShp" presStyleIdx="0" presStyleCnt="4"/>
      <dgm:spPr/>
    </dgm:pt>
    <dgm:pt modelId="{D71023D1-3ADA-4774-BA67-1E825ABD0E62}" type="pres">
      <dgm:prSet presAssocID="{7B706522-1861-4801-A01D-21280F97A0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ccer Player"/>
        </a:ext>
      </dgm:extLst>
    </dgm:pt>
    <dgm:pt modelId="{570CF552-854C-4C48-BBBE-F0ABE4A57526}" type="pres">
      <dgm:prSet presAssocID="{7B706522-1861-4801-A01D-21280F97A0C5}" presName="spaceRect" presStyleCnt="0"/>
      <dgm:spPr/>
    </dgm:pt>
    <dgm:pt modelId="{D90F3E07-35B9-4DDE-B161-8108FD2AC3AF}" type="pres">
      <dgm:prSet presAssocID="{7B706522-1861-4801-A01D-21280F97A0C5}" presName="textRect" presStyleLbl="revTx" presStyleIdx="0" presStyleCnt="4">
        <dgm:presLayoutVars>
          <dgm:chMax val="1"/>
          <dgm:chPref val="1"/>
        </dgm:presLayoutVars>
      </dgm:prSet>
      <dgm:spPr/>
    </dgm:pt>
    <dgm:pt modelId="{23DC6403-2A44-49E4-8D3F-D199A94F6A8F}" type="pres">
      <dgm:prSet presAssocID="{F579DE8C-BC16-42FC-9106-8DC373C4EA4D}" presName="sibTrans" presStyleCnt="0"/>
      <dgm:spPr/>
    </dgm:pt>
    <dgm:pt modelId="{497436FA-16EB-465D-B3A1-117D8EEA3FAA}" type="pres">
      <dgm:prSet presAssocID="{E9663964-54D1-4578-A7A0-E5B12C02D20D}" presName="compNode" presStyleCnt="0"/>
      <dgm:spPr/>
    </dgm:pt>
    <dgm:pt modelId="{BF1BEB6D-FE3C-4386-9F5F-62BBF8C97CB6}" type="pres">
      <dgm:prSet presAssocID="{E9663964-54D1-4578-A7A0-E5B12C02D20D}" presName="iconBgRect" presStyleLbl="bgShp" presStyleIdx="1" presStyleCnt="4"/>
      <dgm:spPr/>
    </dgm:pt>
    <dgm:pt modelId="{4A36BB6E-AF9D-4B8A-826E-B817779A3B4F}" type="pres">
      <dgm:prSet presAssocID="{E9663964-54D1-4578-A7A0-E5B12C02D2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40AC9500-C735-41D3-8A0C-67D4C2F6008E}" type="pres">
      <dgm:prSet presAssocID="{E9663964-54D1-4578-A7A0-E5B12C02D20D}" presName="spaceRect" presStyleCnt="0"/>
      <dgm:spPr/>
    </dgm:pt>
    <dgm:pt modelId="{F4BC306B-CBBD-43E0-86CE-B4456CBC351A}" type="pres">
      <dgm:prSet presAssocID="{E9663964-54D1-4578-A7A0-E5B12C02D20D}" presName="textRect" presStyleLbl="revTx" presStyleIdx="1" presStyleCnt="4">
        <dgm:presLayoutVars>
          <dgm:chMax val="1"/>
          <dgm:chPref val="1"/>
        </dgm:presLayoutVars>
      </dgm:prSet>
      <dgm:spPr/>
    </dgm:pt>
    <dgm:pt modelId="{914D6055-0C64-4F3A-9DCD-4AB86686A027}" type="pres">
      <dgm:prSet presAssocID="{91F5A035-7B48-4A5B-9A87-D975D3ACEB3C}" presName="sibTrans" presStyleCnt="0"/>
      <dgm:spPr/>
    </dgm:pt>
    <dgm:pt modelId="{067D186C-957E-488B-91F1-D513A458CA03}" type="pres">
      <dgm:prSet presAssocID="{1E35D3A8-3CB9-4578-B31D-E49D8292CD71}" presName="compNode" presStyleCnt="0"/>
      <dgm:spPr/>
    </dgm:pt>
    <dgm:pt modelId="{253155F1-F6C6-4FBE-9EEC-9C424E61D013}" type="pres">
      <dgm:prSet presAssocID="{1E35D3A8-3CB9-4578-B31D-E49D8292CD71}" presName="iconBgRect" presStyleLbl="bgShp" presStyleIdx="2" presStyleCnt="4"/>
      <dgm:spPr/>
    </dgm:pt>
    <dgm:pt modelId="{ECC61A42-C9C8-4041-B61F-9974D563536E}" type="pres">
      <dgm:prSet presAssocID="{1E35D3A8-3CB9-4578-B31D-E49D8292CD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7A331B98-F30B-4BE3-8CAD-0FC720084475}" type="pres">
      <dgm:prSet presAssocID="{1E35D3A8-3CB9-4578-B31D-E49D8292CD71}" presName="spaceRect" presStyleCnt="0"/>
      <dgm:spPr/>
    </dgm:pt>
    <dgm:pt modelId="{2655E404-F469-4DF5-A5BC-552A1F59EE96}" type="pres">
      <dgm:prSet presAssocID="{1E35D3A8-3CB9-4578-B31D-E49D8292CD71}" presName="textRect" presStyleLbl="revTx" presStyleIdx="2" presStyleCnt="4">
        <dgm:presLayoutVars>
          <dgm:chMax val="1"/>
          <dgm:chPref val="1"/>
        </dgm:presLayoutVars>
      </dgm:prSet>
      <dgm:spPr/>
    </dgm:pt>
    <dgm:pt modelId="{C9557BA5-12F3-4E49-A059-5CE6628D2FBC}" type="pres">
      <dgm:prSet presAssocID="{522DDDC5-EE7B-4C87-A251-F5E33BC48AD8}" presName="sibTrans" presStyleCnt="0"/>
      <dgm:spPr/>
    </dgm:pt>
    <dgm:pt modelId="{9100E8D2-6213-44FB-B117-5B955B421FB6}" type="pres">
      <dgm:prSet presAssocID="{6B15A6A6-B135-4A67-B532-0FE81CE05ED1}" presName="compNode" presStyleCnt="0"/>
      <dgm:spPr/>
    </dgm:pt>
    <dgm:pt modelId="{A904E2A0-5587-4EE1-A027-CBD3923396E4}" type="pres">
      <dgm:prSet presAssocID="{6B15A6A6-B135-4A67-B532-0FE81CE05ED1}" presName="iconBgRect" presStyleLbl="bgShp" presStyleIdx="3" presStyleCnt="4"/>
      <dgm:spPr/>
    </dgm:pt>
    <dgm:pt modelId="{3B075598-3D10-49F9-A550-221DDE6A86E9}" type="pres">
      <dgm:prSet presAssocID="{6B15A6A6-B135-4A67-B532-0FE81CE05ED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6533BC26-8AB2-42FA-81FB-5781AD2B565C}" type="pres">
      <dgm:prSet presAssocID="{6B15A6A6-B135-4A67-B532-0FE81CE05ED1}" presName="spaceRect" presStyleCnt="0"/>
      <dgm:spPr/>
    </dgm:pt>
    <dgm:pt modelId="{45BE6790-2BA0-43CA-B1DF-F31725288788}" type="pres">
      <dgm:prSet presAssocID="{6B15A6A6-B135-4A67-B532-0FE81CE05ED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00B8A09-1EAD-4BC9-AAD1-04F92B72199B}" type="presOf" srcId="{7B706522-1861-4801-A01D-21280F97A0C5}" destId="{D90F3E07-35B9-4DDE-B161-8108FD2AC3AF}" srcOrd="0" destOrd="0" presId="urn:microsoft.com/office/officeart/2018/5/layout/IconCircleLabelList"/>
    <dgm:cxn modelId="{134D940E-B23E-4E92-A21D-2DD6E4E7C952}" type="presOf" srcId="{6B15A6A6-B135-4A67-B532-0FE81CE05ED1}" destId="{45BE6790-2BA0-43CA-B1DF-F31725288788}" srcOrd="0" destOrd="0" presId="urn:microsoft.com/office/officeart/2018/5/layout/IconCircleLabelList"/>
    <dgm:cxn modelId="{839E0735-0D9C-4646-8686-B967B3B6DDC3}" type="presOf" srcId="{B53414E9-5C78-47AE-9720-7F67B6FDD4E4}" destId="{68F07393-BAD6-42EA-A926-08B1C06F032A}" srcOrd="0" destOrd="0" presId="urn:microsoft.com/office/officeart/2018/5/layout/IconCircleLabelList"/>
    <dgm:cxn modelId="{D7301A5F-3167-46AB-A901-71D09CB45A62}" srcId="{B53414E9-5C78-47AE-9720-7F67B6FDD4E4}" destId="{7B706522-1861-4801-A01D-21280F97A0C5}" srcOrd="0" destOrd="0" parTransId="{B079DA9D-7F5D-4897-ABAD-6567CA597A84}" sibTransId="{F579DE8C-BC16-42FC-9106-8DC373C4EA4D}"/>
    <dgm:cxn modelId="{D921CD6C-A66A-4BD6-83EC-88A5F7543A17}" srcId="{B53414E9-5C78-47AE-9720-7F67B6FDD4E4}" destId="{1E35D3A8-3CB9-4578-B31D-E49D8292CD71}" srcOrd="2" destOrd="0" parTransId="{758CCBD8-65C5-42D3-870D-7FAFC06ADF8F}" sibTransId="{522DDDC5-EE7B-4C87-A251-F5E33BC48AD8}"/>
    <dgm:cxn modelId="{B8395A70-3D4B-456F-8712-1C5A2336C2B6}" type="presOf" srcId="{E9663964-54D1-4578-A7A0-E5B12C02D20D}" destId="{F4BC306B-CBBD-43E0-86CE-B4456CBC351A}" srcOrd="0" destOrd="0" presId="urn:microsoft.com/office/officeart/2018/5/layout/IconCircleLabelList"/>
    <dgm:cxn modelId="{07050E86-B6A7-4C65-B964-92655DB3838E}" type="presOf" srcId="{1E35D3A8-3CB9-4578-B31D-E49D8292CD71}" destId="{2655E404-F469-4DF5-A5BC-552A1F59EE96}" srcOrd="0" destOrd="0" presId="urn:microsoft.com/office/officeart/2018/5/layout/IconCircleLabelList"/>
    <dgm:cxn modelId="{1BEA988F-4C3B-4FC0-A7FC-A8CAC8C46353}" srcId="{B53414E9-5C78-47AE-9720-7F67B6FDD4E4}" destId="{6B15A6A6-B135-4A67-B532-0FE81CE05ED1}" srcOrd="3" destOrd="0" parTransId="{D9C79CF6-325F-4F7D-B4EE-1C2682AC6A9F}" sibTransId="{1255B156-F370-4AAD-B653-EE5851CCAC3C}"/>
    <dgm:cxn modelId="{B2E1D0C6-42FD-43F6-8E96-D0FF0AF61FEE}" srcId="{B53414E9-5C78-47AE-9720-7F67B6FDD4E4}" destId="{E9663964-54D1-4578-A7A0-E5B12C02D20D}" srcOrd="1" destOrd="0" parTransId="{EA3627DF-8976-401A-9D63-3204E70378E7}" sibTransId="{91F5A035-7B48-4A5B-9A87-D975D3ACEB3C}"/>
    <dgm:cxn modelId="{D26A5C56-0F5A-45DD-85EA-A5031B97E29C}" type="presParOf" srcId="{68F07393-BAD6-42EA-A926-08B1C06F032A}" destId="{63262B3F-ECCD-47C8-B9AC-12E388253DB4}" srcOrd="0" destOrd="0" presId="urn:microsoft.com/office/officeart/2018/5/layout/IconCircleLabelList"/>
    <dgm:cxn modelId="{98E1708C-E229-4EA5-B6DE-41CFD39B2BB8}" type="presParOf" srcId="{63262B3F-ECCD-47C8-B9AC-12E388253DB4}" destId="{AD44106C-D029-499A-9ECE-883B2590A18C}" srcOrd="0" destOrd="0" presId="urn:microsoft.com/office/officeart/2018/5/layout/IconCircleLabelList"/>
    <dgm:cxn modelId="{3530FEFD-4137-432B-B087-DC64694D4E50}" type="presParOf" srcId="{63262B3F-ECCD-47C8-B9AC-12E388253DB4}" destId="{D71023D1-3ADA-4774-BA67-1E825ABD0E62}" srcOrd="1" destOrd="0" presId="urn:microsoft.com/office/officeart/2018/5/layout/IconCircleLabelList"/>
    <dgm:cxn modelId="{341D8276-383C-429F-BBAF-37179D9AE47E}" type="presParOf" srcId="{63262B3F-ECCD-47C8-B9AC-12E388253DB4}" destId="{570CF552-854C-4C48-BBBE-F0ABE4A57526}" srcOrd="2" destOrd="0" presId="urn:microsoft.com/office/officeart/2018/5/layout/IconCircleLabelList"/>
    <dgm:cxn modelId="{2EA82533-21B2-4041-8D4C-0ACD61C51E31}" type="presParOf" srcId="{63262B3F-ECCD-47C8-B9AC-12E388253DB4}" destId="{D90F3E07-35B9-4DDE-B161-8108FD2AC3AF}" srcOrd="3" destOrd="0" presId="urn:microsoft.com/office/officeart/2018/5/layout/IconCircleLabelList"/>
    <dgm:cxn modelId="{ED3DBD54-F6D6-4D87-A44D-E1C221D6A9FE}" type="presParOf" srcId="{68F07393-BAD6-42EA-A926-08B1C06F032A}" destId="{23DC6403-2A44-49E4-8D3F-D199A94F6A8F}" srcOrd="1" destOrd="0" presId="urn:microsoft.com/office/officeart/2018/5/layout/IconCircleLabelList"/>
    <dgm:cxn modelId="{6BF33721-A48B-4246-971D-4DE5BDFBF38D}" type="presParOf" srcId="{68F07393-BAD6-42EA-A926-08B1C06F032A}" destId="{497436FA-16EB-465D-B3A1-117D8EEA3FAA}" srcOrd="2" destOrd="0" presId="urn:microsoft.com/office/officeart/2018/5/layout/IconCircleLabelList"/>
    <dgm:cxn modelId="{CB7440BD-FCBB-40E2-95EB-D79A5C82E8E2}" type="presParOf" srcId="{497436FA-16EB-465D-B3A1-117D8EEA3FAA}" destId="{BF1BEB6D-FE3C-4386-9F5F-62BBF8C97CB6}" srcOrd="0" destOrd="0" presId="urn:microsoft.com/office/officeart/2018/5/layout/IconCircleLabelList"/>
    <dgm:cxn modelId="{93B530DE-3F93-4B7D-8CF1-C281E53EA4B6}" type="presParOf" srcId="{497436FA-16EB-465D-B3A1-117D8EEA3FAA}" destId="{4A36BB6E-AF9D-4B8A-826E-B817779A3B4F}" srcOrd="1" destOrd="0" presId="urn:microsoft.com/office/officeart/2018/5/layout/IconCircleLabelList"/>
    <dgm:cxn modelId="{F9467821-7A8C-4312-9B0D-55FD0F4E7669}" type="presParOf" srcId="{497436FA-16EB-465D-B3A1-117D8EEA3FAA}" destId="{40AC9500-C735-41D3-8A0C-67D4C2F6008E}" srcOrd="2" destOrd="0" presId="urn:microsoft.com/office/officeart/2018/5/layout/IconCircleLabelList"/>
    <dgm:cxn modelId="{7364F6D8-F473-42ED-A153-CBDA561F0580}" type="presParOf" srcId="{497436FA-16EB-465D-B3A1-117D8EEA3FAA}" destId="{F4BC306B-CBBD-43E0-86CE-B4456CBC351A}" srcOrd="3" destOrd="0" presId="urn:microsoft.com/office/officeart/2018/5/layout/IconCircleLabelList"/>
    <dgm:cxn modelId="{7FC2000A-BB67-4168-8D43-0C83CEDA20EB}" type="presParOf" srcId="{68F07393-BAD6-42EA-A926-08B1C06F032A}" destId="{914D6055-0C64-4F3A-9DCD-4AB86686A027}" srcOrd="3" destOrd="0" presId="urn:microsoft.com/office/officeart/2018/5/layout/IconCircleLabelList"/>
    <dgm:cxn modelId="{54CCEA79-EE10-492B-8E8B-7DD58491FDFE}" type="presParOf" srcId="{68F07393-BAD6-42EA-A926-08B1C06F032A}" destId="{067D186C-957E-488B-91F1-D513A458CA03}" srcOrd="4" destOrd="0" presId="urn:microsoft.com/office/officeart/2018/5/layout/IconCircleLabelList"/>
    <dgm:cxn modelId="{F831B400-A770-49B7-93BD-26ED0BEE8447}" type="presParOf" srcId="{067D186C-957E-488B-91F1-D513A458CA03}" destId="{253155F1-F6C6-4FBE-9EEC-9C424E61D013}" srcOrd="0" destOrd="0" presId="urn:microsoft.com/office/officeart/2018/5/layout/IconCircleLabelList"/>
    <dgm:cxn modelId="{FAA4C90F-00E7-4789-9D1A-4207217C073C}" type="presParOf" srcId="{067D186C-957E-488B-91F1-D513A458CA03}" destId="{ECC61A42-C9C8-4041-B61F-9974D563536E}" srcOrd="1" destOrd="0" presId="urn:microsoft.com/office/officeart/2018/5/layout/IconCircleLabelList"/>
    <dgm:cxn modelId="{EEA1C1FA-58B5-4BFF-AAE9-DE30EF484481}" type="presParOf" srcId="{067D186C-957E-488B-91F1-D513A458CA03}" destId="{7A331B98-F30B-4BE3-8CAD-0FC720084475}" srcOrd="2" destOrd="0" presId="urn:microsoft.com/office/officeart/2018/5/layout/IconCircleLabelList"/>
    <dgm:cxn modelId="{1C355D65-8735-4E18-8855-B890930F0877}" type="presParOf" srcId="{067D186C-957E-488B-91F1-D513A458CA03}" destId="{2655E404-F469-4DF5-A5BC-552A1F59EE96}" srcOrd="3" destOrd="0" presId="urn:microsoft.com/office/officeart/2018/5/layout/IconCircleLabelList"/>
    <dgm:cxn modelId="{D133A83F-A650-441E-B8DE-21D331A1FD83}" type="presParOf" srcId="{68F07393-BAD6-42EA-A926-08B1C06F032A}" destId="{C9557BA5-12F3-4E49-A059-5CE6628D2FBC}" srcOrd="5" destOrd="0" presId="urn:microsoft.com/office/officeart/2018/5/layout/IconCircleLabelList"/>
    <dgm:cxn modelId="{41CE7193-8E21-467F-BC5C-D1321EE475F4}" type="presParOf" srcId="{68F07393-BAD6-42EA-A926-08B1C06F032A}" destId="{9100E8D2-6213-44FB-B117-5B955B421FB6}" srcOrd="6" destOrd="0" presId="urn:microsoft.com/office/officeart/2018/5/layout/IconCircleLabelList"/>
    <dgm:cxn modelId="{86AAF3CD-679E-4798-8856-93D985EF9573}" type="presParOf" srcId="{9100E8D2-6213-44FB-B117-5B955B421FB6}" destId="{A904E2A0-5587-4EE1-A027-CBD3923396E4}" srcOrd="0" destOrd="0" presId="urn:microsoft.com/office/officeart/2018/5/layout/IconCircleLabelList"/>
    <dgm:cxn modelId="{721442B5-BF1D-4EF9-AB02-D9FE7BFA6075}" type="presParOf" srcId="{9100E8D2-6213-44FB-B117-5B955B421FB6}" destId="{3B075598-3D10-49F9-A550-221DDE6A86E9}" srcOrd="1" destOrd="0" presId="urn:microsoft.com/office/officeart/2018/5/layout/IconCircleLabelList"/>
    <dgm:cxn modelId="{D4827524-BCD4-4C28-A3E2-6F6C282A1EE5}" type="presParOf" srcId="{9100E8D2-6213-44FB-B117-5B955B421FB6}" destId="{6533BC26-8AB2-42FA-81FB-5781AD2B565C}" srcOrd="2" destOrd="0" presId="urn:microsoft.com/office/officeart/2018/5/layout/IconCircleLabelList"/>
    <dgm:cxn modelId="{444E13A2-8A15-4B10-97B4-D777ACBFB47D}" type="presParOf" srcId="{9100E8D2-6213-44FB-B117-5B955B421FB6}" destId="{45BE6790-2BA0-43CA-B1DF-F317252887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3F9B02-A858-4654-BFA6-BF4DF3BA076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AC74F6-58C6-468D-9685-444A53C5F1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 subsets of matches in the dataset</a:t>
          </a:r>
        </a:p>
      </dgm:t>
    </dgm:pt>
    <dgm:pt modelId="{39B831BF-BBD5-4D8A-B7BE-8A86FD859F29}" type="parTrans" cxnId="{DC242C4E-A34B-4962-A1E4-AA6113FE4E10}">
      <dgm:prSet/>
      <dgm:spPr/>
      <dgm:t>
        <a:bodyPr/>
        <a:lstStyle/>
        <a:p>
          <a:endParaRPr lang="en-US"/>
        </a:p>
      </dgm:t>
    </dgm:pt>
    <dgm:pt modelId="{0642CA4D-56FD-4440-91D3-372F082307B8}" type="sibTrans" cxnId="{DC242C4E-A34B-4962-A1E4-AA6113FE4E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1328574-DA62-4383-A886-8A7530468B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Useful to see how model performs on various groups</a:t>
          </a:r>
        </a:p>
      </dgm:t>
    </dgm:pt>
    <dgm:pt modelId="{A687EE59-4AC9-4745-834B-39E7F89C057B}" type="parTrans" cxnId="{EE3FF804-B9AD-41A7-9C7B-A9085CF26544}">
      <dgm:prSet/>
      <dgm:spPr/>
      <dgm:t>
        <a:bodyPr/>
        <a:lstStyle/>
        <a:p>
          <a:endParaRPr lang="en-US"/>
        </a:p>
      </dgm:t>
    </dgm:pt>
    <dgm:pt modelId="{FD5178B6-452D-4293-A180-D4B77D361A70}" type="sibTrans" cxnId="{EE3FF804-B9AD-41A7-9C7B-A9085CF26544}">
      <dgm:prSet/>
      <dgm:spPr/>
      <dgm:t>
        <a:bodyPr/>
        <a:lstStyle/>
        <a:p>
          <a:endParaRPr lang="en-US"/>
        </a:p>
      </dgm:t>
    </dgm:pt>
    <dgm:pt modelId="{125675BA-49A9-4A72-A7C8-988BBAABF265}" type="pres">
      <dgm:prSet presAssocID="{643F9B02-A858-4654-BFA6-BF4DF3BA076D}" presName="root" presStyleCnt="0">
        <dgm:presLayoutVars>
          <dgm:dir/>
          <dgm:resizeHandles val="exact"/>
        </dgm:presLayoutVars>
      </dgm:prSet>
      <dgm:spPr/>
    </dgm:pt>
    <dgm:pt modelId="{E5CE2312-D0EF-422E-BA12-18E9489575C9}" type="pres">
      <dgm:prSet presAssocID="{643F9B02-A858-4654-BFA6-BF4DF3BA076D}" presName="container" presStyleCnt="0">
        <dgm:presLayoutVars>
          <dgm:dir/>
          <dgm:resizeHandles val="exact"/>
        </dgm:presLayoutVars>
      </dgm:prSet>
      <dgm:spPr/>
    </dgm:pt>
    <dgm:pt modelId="{23669E7F-FD05-4EC6-AA6B-F2427073027C}" type="pres">
      <dgm:prSet presAssocID="{39AC74F6-58C6-468D-9685-444A53C5F18A}" presName="compNode" presStyleCnt="0"/>
      <dgm:spPr/>
    </dgm:pt>
    <dgm:pt modelId="{CFEDB61A-D829-4454-8B4F-9AD51EE480EC}" type="pres">
      <dgm:prSet presAssocID="{39AC74F6-58C6-468D-9685-444A53C5F18A}" presName="iconBgRect" presStyleLbl="bgShp" presStyleIdx="0" presStyleCnt="2"/>
      <dgm:spPr/>
    </dgm:pt>
    <dgm:pt modelId="{ECF28983-F65A-440B-9AF5-6E320BAAC43F}" type="pres">
      <dgm:prSet presAssocID="{39AC74F6-58C6-468D-9685-444A53C5F1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0605048-C6A1-4216-9C67-7C46FDD5B713}" type="pres">
      <dgm:prSet presAssocID="{39AC74F6-58C6-468D-9685-444A53C5F18A}" presName="spaceRect" presStyleCnt="0"/>
      <dgm:spPr/>
    </dgm:pt>
    <dgm:pt modelId="{628C009D-CE76-4AAC-B9F3-B15B0FB66AA6}" type="pres">
      <dgm:prSet presAssocID="{39AC74F6-58C6-468D-9685-444A53C5F18A}" presName="textRect" presStyleLbl="revTx" presStyleIdx="0" presStyleCnt="2">
        <dgm:presLayoutVars>
          <dgm:chMax val="1"/>
          <dgm:chPref val="1"/>
        </dgm:presLayoutVars>
      </dgm:prSet>
      <dgm:spPr/>
    </dgm:pt>
    <dgm:pt modelId="{D8A5E041-2A3A-4D56-818A-0E474C379820}" type="pres">
      <dgm:prSet presAssocID="{0642CA4D-56FD-4440-91D3-372F082307B8}" presName="sibTrans" presStyleLbl="sibTrans2D1" presStyleIdx="0" presStyleCnt="0"/>
      <dgm:spPr/>
    </dgm:pt>
    <dgm:pt modelId="{A855DB47-EA2E-4BD4-8B8F-E5DE84D3742C}" type="pres">
      <dgm:prSet presAssocID="{91328574-DA62-4383-A886-8A7530468B9C}" presName="compNode" presStyleCnt="0"/>
      <dgm:spPr/>
    </dgm:pt>
    <dgm:pt modelId="{B593EF19-06E9-4522-9171-6463D1E45D17}" type="pres">
      <dgm:prSet presAssocID="{91328574-DA62-4383-A886-8A7530468B9C}" presName="iconBgRect" presStyleLbl="bgShp" presStyleIdx="1" presStyleCnt="2"/>
      <dgm:spPr/>
    </dgm:pt>
    <dgm:pt modelId="{93EFDDAA-4DA9-4B07-95BE-966247BDD0C7}" type="pres">
      <dgm:prSet presAssocID="{91328574-DA62-4383-A886-8A7530468B9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DE46852-B9F6-4B53-9C76-A27FF502B054}" type="pres">
      <dgm:prSet presAssocID="{91328574-DA62-4383-A886-8A7530468B9C}" presName="spaceRect" presStyleCnt="0"/>
      <dgm:spPr/>
    </dgm:pt>
    <dgm:pt modelId="{91F0F5D7-29A6-4A56-8A3C-002F0497F350}" type="pres">
      <dgm:prSet presAssocID="{91328574-DA62-4383-A886-8A7530468B9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E3FF804-B9AD-41A7-9C7B-A9085CF26544}" srcId="{643F9B02-A858-4654-BFA6-BF4DF3BA076D}" destId="{91328574-DA62-4383-A886-8A7530468B9C}" srcOrd="1" destOrd="0" parTransId="{A687EE59-4AC9-4745-834B-39E7F89C057B}" sibTransId="{FD5178B6-452D-4293-A180-D4B77D361A70}"/>
    <dgm:cxn modelId="{3AC6231C-5CFB-4CD2-B034-1CB98751CD05}" type="presOf" srcId="{39AC74F6-58C6-468D-9685-444A53C5F18A}" destId="{628C009D-CE76-4AAC-B9F3-B15B0FB66AA6}" srcOrd="0" destOrd="0" presId="urn:microsoft.com/office/officeart/2018/2/layout/IconCircleList"/>
    <dgm:cxn modelId="{DD2FD63E-16B8-4520-823B-D02808A22C78}" type="presOf" srcId="{0642CA4D-56FD-4440-91D3-372F082307B8}" destId="{D8A5E041-2A3A-4D56-818A-0E474C379820}" srcOrd="0" destOrd="0" presId="urn:microsoft.com/office/officeart/2018/2/layout/IconCircleList"/>
    <dgm:cxn modelId="{DC242C4E-A34B-4962-A1E4-AA6113FE4E10}" srcId="{643F9B02-A858-4654-BFA6-BF4DF3BA076D}" destId="{39AC74F6-58C6-468D-9685-444A53C5F18A}" srcOrd="0" destOrd="0" parTransId="{39B831BF-BBD5-4D8A-B7BE-8A86FD859F29}" sibTransId="{0642CA4D-56FD-4440-91D3-372F082307B8}"/>
    <dgm:cxn modelId="{78F30253-6998-4849-A344-A00A0356F7C4}" type="presOf" srcId="{643F9B02-A858-4654-BFA6-BF4DF3BA076D}" destId="{125675BA-49A9-4A72-A7C8-988BBAABF265}" srcOrd="0" destOrd="0" presId="urn:microsoft.com/office/officeart/2018/2/layout/IconCircleList"/>
    <dgm:cxn modelId="{387AACCD-D22C-44A3-B50C-D709BBC9C040}" type="presOf" srcId="{91328574-DA62-4383-A886-8A7530468B9C}" destId="{91F0F5D7-29A6-4A56-8A3C-002F0497F350}" srcOrd="0" destOrd="0" presId="urn:microsoft.com/office/officeart/2018/2/layout/IconCircleList"/>
    <dgm:cxn modelId="{F64CECBE-CBE8-4CD9-8ADE-E3492E6051E2}" type="presParOf" srcId="{125675BA-49A9-4A72-A7C8-988BBAABF265}" destId="{E5CE2312-D0EF-422E-BA12-18E9489575C9}" srcOrd="0" destOrd="0" presId="urn:microsoft.com/office/officeart/2018/2/layout/IconCircleList"/>
    <dgm:cxn modelId="{3BEE86DF-1A84-4D79-834B-47AA9B4C0A80}" type="presParOf" srcId="{E5CE2312-D0EF-422E-BA12-18E9489575C9}" destId="{23669E7F-FD05-4EC6-AA6B-F2427073027C}" srcOrd="0" destOrd="0" presId="urn:microsoft.com/office/officeart/2018/2/layout/IconCircleList"/>
    <dgm:cxn modelId="{CA69494C-370B-4FC8-B6F3-40836FD705B8}" type="presParOf" srcId="{23669E7F-FD05-4EC6-AA6B-F2427073027C}" destId="{CFEDB61A-D829-4454-8B4F-9AD51EE480EC}" srcOrd="0" destOrd="0" presId="urn:microsoft.com/office/officeart/2018/2/layout/IconCircleList"/>
    <dgm:cxn modelId="{D8383595-BEEB-4736-9AAA-B800A390FAE8}" type="presParOf" srcId="{23669E7F-FD05-4EC6-AA6B-F2427073027C}" destId="{ECF28983-F65A-440B-9AF5-6E320BAAC43F}" srcOrd="1" destOrd="0" presId="urn:microsoft.com/office/officeart/2018/2/layout/IconCircleList"/>
    <dgm:cxn modelId="{1E02B074-F592-4FD6-8971-4901C4AC3EF4}" type="presParOf" srcId="{23669E7F-FD05-4EC6-AA6B-F2427073027C}" destId="{C0605048-C6A1-4216-9C67-7C46FDD5B713}" srcOrd="2" destOrd="0" presId="urn:microsoft.com/office/officeart/2018/2/layout/IconCircleList"/>
    <dgm:cxn modelId="{37B0CAC8-B4DA-4149-91F4-E2A8D63BBBAA}" type="presParOf" srcId="{23669E7F-FD05-4EC6-AA6B-F2427073027C}" destId="{628C009D-CE76-4AAC-B9F3-B15B0FB66AA6}" srcOrd="3" destOrd="0" presId="urn:microsoft.com/office/officeart/2018/2/layout/IconCircleList"/>
    <dgm:cxn modelId="{E5545D11-2D7E-490B-9648-F1DEAC66FCAC}" type="presParOf" srcId="{E5CE2312-D0EF-422E-BA12-18E9489575C9}" destId="{D8A5E041-2A3A-4D56-818A-0E474C379820}" srcOrd="1" destOrd="0" presId="urn:microsoft.com/office/officeart/2018/2/layout/IconCircleList"/>
    <dgm:cxn modelId="{EDFE947F-E3CF-43E5-BFC7-75D44CEA6751}" type="presParOf" srcId="{E5CE2312-D0EF-422E-BA12-18E9489575C9}" destId="{A855DB47-EA2E-4BD4-8B8F-E5DE84D3742C}" srcOrd="2" destOrd="0" presId="urn:microsoft.com/office/officeart/2018/2/layout/IconCircleList"/>
    <dgm:cxn modelId="{580762E2-915B-4858-8D79-2171509658B1}" type="presParOf" srcId="{A855DB47-EA2E-4BD4-8B8F-E5DE84D3742C}" destId="{B593EF19-06E9-4522-9171-6463D1E45D17}" srcOrd="0" destOrd="0" presId="urn:microsoft.com/office/officeart/2018/2/layout/IconCircleList"/>
    <dgm:cxn modelId="{ED8CC2A2-609E-41A2-800C-62297D00005C}" type="presParOf" srcId="{A855DB47-EA2E-4BD4-8B8F-E5DE84D3742C}" destId="{93EFDDAA-4DA9-4B07-95BE-966247BDD0C7}" srcOrd="1" destOrd="0" presId="urn:microsoft.com/office/officeart/2018/2/layout/IconCircleList"/>
    <dgm:cxn modelId="{3FA2F76B-D418-4DD7-B753-9098B2D06B90}" type="presParOf" srcId="{A855DB47-EA2E-4BD4-8B8F-E5DE84D3742C}" destId="{2DE46852-B9F6-4B53-9C76-A27FF502B054}" srcOrd="2" destOrd="0" presId="urn:microsoft.com/office/officeart/2018/2/layout/IconCircleList"/>
    <dgm:cxn modelId="{8F11A787-0126-4FB7-9C6A-42EC91948FFB}" type="presParOf" srcId="{A855DB47-EA2E-4BD4-8B8F-E5DE84D3742C}" destId="{91F0F5D7-29A6-4A56-8A3C-002F0497F35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C3D3EE-3E45-4DD8-87A2-4EE66F599A6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FF24A4-DA65-4BB4-806B-7FB2D3484802}">
      <dgm:prSet/>
      <dgm:spPr/>
      <dgm:t>
        <a:bodyPr/>
        <a:lstStyle/>
        <a:p>
          <a:r>
            <a:rPr lang="en-US"/>
            <a:t>Rolling average for linear regression</a:t>
          </a:r>
        </a:p>
      </dgm:t>
    </dgm:pt>
    <dgm:pt modelId="{6B43A361-609F-4986-B296-6949CB850D8D}" type="parTrans" cxnId="{DCE8C615-30AC-4588-AB41-C97CF212225B}">
      <dgm:prSet/>
      <dgm:spPr/>
      <dgm:t>
        <a:bodyPr/>
        <a:lstStyle/>
        <a:p>
          <a:endParaRPr lang="en-US"/>
        </a:p>
      </dgm:t>
    </dgm:pt>
    <dgm:pt modelId="{256478FF-67CD-470B-A0E3-493A926B4F96}" type="sibTrans" cxnId="{DCE8C615-30AC-4588-AB41-C97CF212225B}">
      <dgm:prSet/>
      <dgm:spPr/>
      <dgm:t>
        <a:bodyPr/>
        <a:lstStyle/>
        <a:p>
          <a:endParaRPr lang="en-US"/>
        </a:p>
      </dgm:t>
    </dgm:pt>
    <dgm:pt modelId="{D6249AA9-A407-4EBC-987F-6C356661E59B}">
      <dgm:prSet/>
      <dgm:spPr/>
      <dgm:t>
        <a:bodyPr/>
        <a:lstStyle/>
        <a:p>
          <a:r>
            <a:rPr lang="en-US"/>
            <a:t>More features</a:t>
          </a:r>
        </a:p>
      </dgm:t>
    </dgm:pt>
    <dgm:pt modelId="{31ACEC24-C4A7-494E-973C-C25282E627A9}" type="parTrans" cxnId="{B0E45B67-A362-422B-BD3D-E4DCC13CE22A}">
      <dgm:prSet/>
      <dgm:spPr/>
      <dgm:t>
        <a:bodyPr/>
        <a:lstStyle/>
        <a:p>
          <a:endParaRPr lang="en-US"/>
        </a:p>
      </dgm:t>
    </dgm:pt>
    <dgm:pt modelId="{D02D10CF-E424-4770-982D-D4FBF9FA9FF8}" type="sibTrans" cxnId="{B0E45B67-A362-422B-BD3D-E4DCC13CE22A}">
      <dgm:prSet/>
      <dgm:spPr/>
      <dgm:t>
        <a:bodyPr/>
        <a:lstStyle/>
        <a:p>
          <a:endParaRPr lang="en-US"/>
        </a:p>
      </dgm:t>
    </dgm:pt>
    <dgm:pt modelId="{8C9711B5-CBE9-4AFD-8DFE-D7A1DCDF4A9E}">
      <dgm:prSet/>
      <dgm:spPr/>
      <dgm:t>
        <a:bodyPr/>
        <a:lstStyle/>
        <a:p>
          <a:r>
            <a:rPr lang="en-US"/>
            <a:t>Head-to-head, momentum, historic tournament win percentage</a:t>
          </a:r>
        </a:p>
      </dgm:t>
    </dgm:pt>
    <dgm:pt modelId="{36295E5B-CD76-4732-AEE2-5C2435898103}" type="parTrans" cxnId="{A8AE8D95-1A5C-4571-91B7-AD1BE654DD9E}">
      <dgm:prSet/>
      <dgm:spPr/>
      <dgm:t>
        <a:bodyPr/>
        <a:lstStyle/>
        <a:p>
          <a:endParaRPr lang="en-US"/>
        </a:p>
      </dgm:t>
    </dgm:pt>
    <dgm:pt modelId="{296ABC7F-7405-4AD4-9E24-F21730A4B83D}" type="sibTrans" cxnId="{A8AE8D95-1A5C-4571-91B7-AD1BE654DD9E}">
      <dgm:prSet/>
      <dgm:spPr/>
      <dgm:t>
        <a:bodyPr/>
        <a:lstStyle/>
        <a:p>
          <a:endParaRPr lang="en-US"/>
        </a:p>
      </dgm:t>
    </dgm:pt>
    <dgm:pt modelId="{A0186264-21CC-442D-82EB-9105A2F79BFB}">
      <dgm:prSet/>
      <dgm:spPr/>
      <dgm:t>
        <a:bodyPr/>
        <a:lstStyle/>
        <a:p>
          <a:r>
            <a:rPr lang="en-US"/>
            <a:t>More feature interaction</a:t>
          </a:r>
        </a:p>
      </dgm:t>
    </dgm:pt>
    <dgm:pt modelId="{1E5FA269-025C-42B4-BDE1-BAF8EA7D84EF}" type="parTrans" cxnId="{80161495-C13A-421A-AC92-54E4DCC6B96B}">
      <dgm:prSet/>
      <dgm:spPr/>
      <dgm:t>
        <a:bodyPr/>
        <a:lstStyle/>
        <a:p>
          <a:endParaRPr lang="en-US"/>
        </a:p>
      </dgm:t>
    </dgm:pt>
    <dgm:pt modelId="{3FD3C69B-BCF1-419A-A10A-21835155B282}" type="sibTrans" cxnId="{80161495-C13A-421A-AC92-54E4DCC6B96B}">
      <dgm:prSet/>
      <dgm:spPr/>
      <dgm:t>
        <a:bodyPr/>
        <a:lstStyle/>
        <a:p>
          <a:endParaRPr lang="en-US"/>
        </a:p>
      </dgm:t>
    </dgm:pt>
    <dgm:pt modelId="{32F73B47-F36B-4B43-8529-067F186ED475}">
      <dgm:prSet/>
      <dgm:spPr/>
      <dgm:t>
        <a:bodyPr/>
        <a:lstStyle/>
        <a:p>
          <a:r>
            <a:rPr lang="en-US"/>
            <a:t>Fatigue and age interaction</a:t>
          </a:r>
        </a:p>
      </dgm:t>
    </dgm:pt>
    <dgm:pt modelId="{83278D0A-858D-4FCD-BF55-4148A51BA483}" type="parTrans" cxnId="{31806449-1E1A-441C-A216-E219341FBAED}">
      <dgm:prSet/>
      <dgm:spPr/>
      <dgm:t>
        <a:bodyPr/>
        <a:lstStyle/>
        <a:p>
          <a:endParaRPr lang="en-US"/>
        </a:p>
      </dgm:t>
    </dgm:pt>
    <dgm:pt modelId="{4A18BA69-F4C6-4143-90E7-CCC682E1E9DF}" type="sibTrans" cxnId="{31806449-1E1A-441C-A216-E219341FBAED}">
      <dgm:prSet/>
      <dgm:spPr/>
      <dgm:t>
        <a:bodyPr/>
        <a:lstStyle/>
        <a:p>
          <a:endParaRPr lang="en-US"/>
        </a:p>
      </dgm:t>
    </dgm:pt>
    <dgm:pt modelId="{48D7446C-732E-417E-A371-C2545C3C5122}" type="pres">
      <dgm:prSet presAssocID="{80C3D3EE-3E45-4DD8-87A2-4EE66F599A6C}" presName="outerComposite" presStyleCnt="0">
        <dgm:presLayoutVars>
          <dgm:chMax val="5"/>
          <dgm:dir/>
          <dgm:resizeHandles val="exact"/>
        </dgm:presLayoutVars>
      </dgm:prSet>
      <dgm:spPr/>
    </dgm:pt>
    <dgm:pt modelId="{B69C0533-F82F-49C5-A1AF-1A42CC7AF4E3}" type="pres">
      <dgm:prSet presAssocID="{80C3D3EE-3E45-4DD8-87A2-4EE66F599A6C}" presName="dummyMaxCanvas" presStyleCnt="0">
        <dgm:presLayoutVars/>
      </dgm:prSet>
      <dgm:spPr/>
    </dgm:pt>
    <dgm:pt modelId="{F13BF575-B621-4078-9093-8F5D189A13FF}" type="pres">
      <dgm:prSet presAssocID="{80C3D3EE-3E45-4DD8-87A2-4EE66F599A6C}" presName="ThreeNodes_1" presStyleLbl="node1" presStyleIdx="0" presStyleCnt="3">
        <dgm:presLayoutVars>
          <dgm:bulletEnabled val="1"/>
        </dgm:presLayoutVars>
      </dgm:prSet>
      <dgm:spPr/>
    </dgm:pt>
    <dgm:pt modelId="{B096EA67-73BD-4F3E-AC1F-0D167311385C}" type="pres">
      <dgm:prSet presAssocID="{80C3D3EE-3E45-4DD8-87A2-4EE66F599A6C}" presName="ThreeNodes_2" presStyleLbl="node1" presStyleIdx="1" presStyleCnt="3">
        <dgm:presLayoutVars>
          <dgm:bulletEnabled val="1"/>
        </dgm:presLayoutVars>
      </dgm:prSet>
      <dgm:spPr/>
    </dgm:pt>
    <dgm:pt modelId="{025D62CD-2649-453C-9BF0-01C9ED3FA86C}" type="pres">
      <dgm:prSet presAssocID="{80C3D3EE-3E45-4DD8-87A2-4EE66F599A6C}" presName="ThreeNodes_3" presStyleLbl="node1" presStyleIdx="2" presStyleCnt="3">
        <dgm:presLayoutVars>
          <dgm:bulletEnabled val="1"/>
        </dgm:presLayoutVars>
      </dgm:prSet>
      <dgm:spPr/>
    </dgm:pt>
    <dgm:pt modelId="{221B43F5-6524-4BDE-9A9A-DEC362499131}" type="pres">
      <dgm:prSet presAssocID="{80C3D3EE-3E45-4DD8-87A2-4EE66F599A6C}" presName="ThreeConn_1-2" presStyleLbl="fgAccFollowNode1" presStyleIdx="0" presStyleCnt="2">
        <dgm:presLayoutVars>
          <dgm:bulletEnabled val="1"/>
        </dgm:presLayoutVars>
      </dgm:prSet>
      <dgm:spPr/>
    </dgm:pt>
    <dgm:pt modelId="{F40E7CE2-6D26-47B1-A4E3-B11E350FA3E8}" type="pres">
      <dgm:prSet presAssocID="{80C3D3EE-3E45-4DD8-87A2-4EE66F599A6C}" presName="ThreeConn_2-3" presStyleLbl="fgAccFollowNode1" presStyleIdx="1" presStyleCnt="2">
        <dgm:presLayoutVars>
          <dgm:bulletEnabled val="1"/>
        </dgm:presLayoutVars>
      </dgm:prSet>
      <dgm:spPr/>
    </dgm:pt>
    <dgm:pt modelId="{670E1D69-7C51-462B-8CDF-0A88E985AFC2}" type="pres">
      <dgm:prSet presAssocID="{80C3D3EE-3E45-4DD8-87A2-4EE66F599A6C}" presName="ThreeNodes_1_text" presStyleLbl="node1" presStyleIdx="2" presStyleCnt="3">
        <dgm:presLayoutVars>
          <dgm:bulletEnabled val="1"/>
        </dgm:presLayoutVars>
      </dgm:prSet>
      <dgm:spPr/>
    </dgm:pt>
    <dgm:pt modelId="{1F0D9B60-20A6-4B9E-80D2-436DAE698691}" type="pres">
      <dgm:prSet presAssocID="{80C3D3EE-3E45-4DD8-87A2-4EE66F599A6C}" presName="ThreeNodes_2_text" presStyleLbl="node1" presStyleIdx="2" presStyleCnt="3">
        <dgm:presLayoutVars>
          <dgm:bulletEnabled val="1"/>
        </dgm:presLayoutVars>
      </dgm:prSet>
      <dgm:spPr/>
    </dgm:pt>
    <dgm:pt modelId="{5276E8C4-1953-46FD-B194-F763245949C3}" type="pres">
      <dgm:prSet presAssocID="{80C3D3EE-3E45-4DD8-87A2-4EE66F599A6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CE8C615-30AC-4588-AB41-C97CF212225B}" srcId="{80C3D3EE-3E45-4DD8-87A2-4EE66F599A6C}" destId="{09FF24A4-DA65-4BB4-806B-7FB2D3484802}" srcOrd="0" destOrd="0" parTransId="{6B43A361-609F-4986-B296-6949CB850D8D}" sibTransId="{256478FF-67CD-470B-A0E3-493A926B4F96}"/>
    <dgm:cxn modelId="{6C0EAF18-D1FF-4455-8D6B-D35EFE8A5078}" type="presOf" srcId="{09FF24A4-DA65-4BB4-806B-7FB2D3484802}" destId="{670E1D69-7C51-462B-8CDF-0A88E985AFC2}" srcOrd="1" destOrd="0" presId="urn:microsoft.com/office/officeart/2005/8/layout/vProcess5"/>
    <dgm:cxn modelId="{54C58230-FA78-4993-8958-F0576150B0E2}" type="presOf" srcId="{D02D10CF-E424-4770-982D-D4FBF9FA9FF8}" destId="{F40E7CE2-6D26-47B1-A4E3-B11E350FA3E8}" srcOrd="0" destOrd="0" presId="urn:microsoft.com/office/officeart/2005/8/layout/vProcess5"/>
    <dgm:cxn modelId="{70D71540-A36B-4724-A174-98D380DED555}" type="presOf" srcId="{09FF24A4-DA65-4BB4-806B-7FB2D3484802}" destId="{F13BF575-B621-4078-9093-8F5D189A13FF}" srcOrd="0" destOrd="0" presId="urn:microsoft.com/office/officeart/2005/8/layout/vProcess5"/>
    <dgm:cxn modelId="{B0E45B67-A362-422B-BD3D-E4DCC13CE22A}" srcId="{80C3D3EE-3E45-4DD8-87A2-4EE66F599A6C}" destId="{D6249AA9-A407-4EBC-987F-6C356661E59B}" srcOrd="1" destOrd="0" parTransId="{31ACEC24-C4A7-494E-973C-C25282E627A9}" sibTransId="{D02D10CF-E424-4770-982D-D4FBF9FA9FF8}"/>
    <dgm:cxn modelId="{31806449-1E1A-441C-A216-E219341FBAED}" srcId="{A0186264-21CC-442D-82EB-9105A2F79BFB}" destId="{32F73B47-F36B-4B43-8529-067F186ED475}" srcOrd="0" destOrd="0" parTransId="{83278D0A-858D-4FCD-BF55-4148A51BA483}" sibTransId="{4A18BA69-F4C6-4143-90E7-CCC682E1E9DF}"/>
    <dgm:cxn modelId="{C81C5A69-3E0E-40A1-AAB1-593C222C0C68}" type="presOf" srcId="{A0186264-21CC-442D-82EB-9105A2F79BFB}" destId="{025D62CD-2649-453C-9BF0-01C9ED3FA86C}" srcOrd="0" destOrd="0" presId="urn:microsoft.com/office/officeart/2005/8/layout/vProcess5"/>
    <dgm:cxn modelId="{88F97370-CF2E-4CC1-AB54-55EB848023C6}" type="presOf" srcId="{32F73B47-F36B-4B43-8529-067F186ED475}" destId="{5276E8C4-1953-46FD-B194-F763245949C3}" srcOrd="1" destOrd="1" presId="urn:microsoft.com/office/officeart/2005/8/layout/vProcess5"/>
    <dgm:cxn modelId="{B0141054-2F3B-4C37-90C0-15D5065EE8FF}" type="presOf" srcId="{A0186264-21CC-442D-82EB-9105A2F79BFB}" destId="{5276E8C4-1953-46FD-B194-F763245949C3}" srcOrd="1" destOrd="0" presId="urn:microsoft.com/office/officeart/2005/8/layout/vProcess5"/>
    <dgm:cxn modelId="{921DBD77-7B2F-4AE0-B616-785302769917}" type="presOf" srcId="{D6249AA9-A407-4EBC-987F-6C356661E59B}" destId="{B096EA67-73BD-4F3E-AC1F-0D167311385C}" srcOrd="0" destOrd="0" presId="urn:microsoft.com/office/officeart/2005/8/layout/vProcess5"/>
    <dgm:cxn modelId="{BAACF888-7609-4D52-840D-0F172DBC1F94}" type="presOf" srcId="{D6249AA9-A407-4EBC-987F-6C356661E59B}" destId="{1F0D9B60-20A6-4B9E-80D2-436DAE698691}" srcOrd="1" destOrd="0" presId="urn:microsoft.com/office/officeart/2005/8/layout/vProcess5"/>
    <dgm:cxn modelId="{B321E994-C7A9-4C46-B7A7-7AE50DBC4348}" type="presOf" srcId="{256478FF-67CD-470B-A0E3-493A926B4F96}" destId="{221B43F5-6524-4BDE-9A9A-DEC362499131}" srcOrd="0" destOrd="0" presId="urn:microsoft.com/office/officeart/2005/8/layout/vProcess5"/>
    <dgm:cxn modelId="{80161495-C13A-421A-AC92-54E4DCC6B96B}" srcId="{80C3D3EE-3E45-4DD8-87A2-4EE66F599A6C}" destId="{A0186264-21CC-442D-82EB-9105A2F79BFB}" srcOrd="2" destOrd="0" parTransId="{1E5FA269-025C-42B4-BDE1-BAF8EA7D84EF}" sibTransId="{3FD3C69B-BCF1-419A-A10A-21835155B282}"/>
    <dgm:cxn modelId="{A8AE8D95-1A5C-4571-91B7-AD1BE654DD9E}" srcId="{D6249AA9-A407-4EBC-987F-6C356661E59B}" destId="{8C9711B5-CBE9-4AFD-8DFE-D7A1DCDF4A9E}" srcOrd="0" destOrd="0" parTransId="{36295E5B-CD76-4732-AEE2-5C2435898103}" sibTransId="{296ABC7F-7405-4AD4-9E24-F21730A4B83D}"/>
    <dgm:cxn modelId="{27E4709C-53D3-42B4-8E61-D29ACCF5F815}" type="presOf" srcId="{8C9711B5-CBE9-4AFD-8DFE-D7A1DCDF4A9E}" destId="{1F0D9B60-20A6-4B9E-80D2-436DAE698691}" srcOrd="1" destOrd="1" presId="urn:microsoft.com/office/officeart/2005/8/layout/vProcess5"/>
    <dgm:cxn modelId="{756FE5A1-DFB1-4AA4-8D94-A3F7D81E5E6F}" type="presOf" srcId="{32F73B47-F36B-4B43-8529-067F186ED475}" destId="{025D62CD-2649-453C-9BF0-01C9ED3FA86C}" srcOrd="0" destOrd="1" presId="urn:microsoft.com/office/officeart/2005/8/layout/vProcess5"/>
    <dgm:cxn modelId="{F2F439BF-FBDB-46F9-ADB5-5E6500FAD70D}" type="presOf" srcId="{8C9711B5-CBE9-4AFD-8DFE-D7A1DCDF4A9E}" destId="{B096EA67-73BD-4F3E-AC1F-0D167311385C}" srcOrd="0" destOrd="1" presId="urn:microsoft.com/office/officeart/2005/8/layout/vProcess5"/>
    <dgm:cxn modelId="{BACD6FF0-9C09-4C2B-AF5D-EE0E99816C8F}" type="presOf" srcId="{80C3D3EE-3E45-4DD8-87A2-4EE66F599A6C}" destId="{48D7446C-732E-417E-A371-C2545C3C5122}" srcOrd="0" destOrd="0" presId="urn:microsoft.com/office/officeart/2005/8/layout/vProcess5"/>
    <dgm:cxn modelId="{933FC83E-B5C9-4FC8-A52A-289B49398DFB}" type="presParOf" srcId="{48D7446C-732E-417E-A371-C2545C3C5122}" destId="{B69C0533-F82F-49C5-A1AF-1A42CC7AF4E3}" srcOrd="0" destOrd="0" presId="urn:microsoft.com/office/officeart/2005/8/layout/vProcess5"/>
    <dgm:cxn modelId="{060DE120-6A99-4DD3-A882-1994E8AC96EE}" type="presParOf" srcId="{48D7446C-732E-417E-A371-C2545C3C5122}" destId="{F13BF575-B621-4078-9093-8F5D189A13FF}" srcOrd="1" destOrd="0" presId="urn:microsoft.com/office/officeart/2005/8/layout/vProcess5"/>
    <dgm:cxn modelId="{5D965E0A-A343-4725-9102-9F3A37C50C33}" type="presParOf" srcId="{48D7446C-732E-417E-A371-C2545C3C5122}" destId="{B096EA67-73BD-4F3E-AC1F-0D167311385C}" srcOrd="2" destOrd="0" presId="urn:microsoft.com/office/officeart/2005/8/layout/vProcess5"/>
    <dgm:cxn modelId="{BD9F45ED-07E4-4C72-8DCD-B6A2900E0250}" type="presParOf" srcId="{48D7446C-732E-417E-A371-C2545C3C5122}" destId="{025D62CD-2649-453C-9BF0-01C9ED3FA86C}" srcOrd="3" destOrd="0" presId="urn:microsoft.com/office/officeart/2005/8/layout/vProcess5"/>
    <dgm:cxn modelId="{CED2FEEB-72B5-4C0F-80CB-6BBA5132945D}" type="presParOf" srcId="{48D7446C-732E-417E-A371-C2545C3C5122}" destId="{221B43F5-6524-4BDE-9A9A-DEC362499131}" srcOrd="4" destOrd="0" presId="urn:microsoft.com/office/officeart/2005/8/layout/vProcess5"/>
    <dgm:cxn modelId="{6658180C-8A2F-4B9B-BE5E-0D181F8D0E50}" type="presParOf" srcId="{48D7446C-732E-417E-A371-C2545C3C5122}" destId="{F40E7CE2-6D26-47B1-A4E3-B11E350FA3E8}" srcOrd="5" destOrd="0" presId="urn:microsoft.com/office/officeart/2005/8/layout/vProcess5"/>
    <dgm:cxn modelId="{7CE6DD84-EAF3-4FEA-BA0D-5B1B23F866E1}" type="presParOf" srcId="{48D7446C-732E-417E-A371-C2545C3C5122}" destId="{670E1D69-7C51-462B-8CDF-0A88E985AFC2}" srcOrd="6" destOrd="0" presId="urn:microsoft.com/office/officeart/2005/8/layout/vProcess5"/>
    <dgm:cxn modelId="{1240672C-8580-4213-B191-75280EF39759}" type="presParOf" srcId="{48D7446C-732E-417E-A371-C2545C3C5122}" destId="{1F0D9B60-20A6-4B9E-80D2-436DAE698691}" srcOrd="7" destOrd="0" presId="urn:microsoft.com/office/officeart/2005/8/layout/vProcess5"/>
    <dgm:cxn modelId="{A6262AA4-266A-42DE-9D89-1F3BB65A6C0B}" type="presParOf" srcId="{48D7446C-732E-417E-A371-C2545C3C5122}" destId="{5276E8C4-1953-46FD-B194-F763245949C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52AA2-F8BE-47BA-BD12-C699D7176F92}">
      <dsp:nvSpPr>
        <dsp:cNvPr id="0" name=""/>
        <dsp:cNvSpPr/>
      </dsp:nvSpPr>
      <dsp:spPr>
        <a:xfrm>
          <a:off x="576655" y="86071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51956-67A7-4638-B050-C68F872EE259}">
      <dsp:nvSpPr>
        <dsp:cNvPr id="0" name=""/>
        <dsp:cNvSpPr/>
      </dsp:nvSpPr>
      <dsp:spPr>
        <a:xfrm>
          <a:off x="810655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0D4EAB-AD7B-4442-8D02-3BD68E3BFD59}">
      <dsp:nvSpPr>
        <dsp:cNvPr id="0" name=""/>
        <dsp:cNvSpPr/>
      </dsp:nvSpPr>
      <dsp:spPr>
        <a:xfrm>
          <a:off x="225655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on 30 years of ATP Tennis matches</a:t>
          </a:r>
        </a:p>
      </dsp:txBody>
      <dsp:txXfrm>
        <a:off x="225655" y="2300718"/>
        <a:ext cx="1800000" cy="720000"/>
      </dsp:txXfrm>
    </dsp:sp>
    <dsp:sp modelId="{BA66985A-50E4-4641-9101-1BA4F22BF434}">
      <dsp:nvSpPr>
        <dsp:cNvPr id="0" name=""/>
        <dsp:cNvSpPr/>
      </dsp:nvSpPr>
      <dsp:spPr>
        <a:xfrm>
          <a:off x="2691656" y="86071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10FA7A-F2D8-4C66-8088-DC9E8E76C3E1}">
      <dsp:nvSpPr>
        <dsp:cNvPr id="0" name=""/>
        <dsp:cNvSpPr/>
      </dsp:nvSpPr>
      <dsp:spPr>
        <a:xfrm>
          <a:off x="2925656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202CF-4079-46C0-9ED2-5BF1E3C00E52}">
      <dsp:nvSpPr>
        <dsp:cNvPr id="0" name=""/>
        <dsp:cNvSpPr/>
      </dsp:nvSpPr>
      <dsp:spPr>
        <a:xfrm>
          <a:off x="2340656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Provides sports performance insights</a:t>
          </a:r>
        </a:p>
      </dsp:txBody>
      <dsp:txXfrm>
        <a:off x="2340656" y="2300718"/>
        <a:ext cx="1800000" cy="720000"/>
      </dsp:txXfrm>
    </dsp:sp>
    <dsp:sp modelId="{F9DD54A8-2801-4B38-9DF9-4BBB5032F44E}">
      <dsp:nvSpPr>
        <dsp:cNvPr id="0" name=""/>
        <dsp:cNvSpPr/>
      </dsp:nvSpPr>
      <dsp:spPr>
        <a:xfrm>
          <a:off x="4806656" y="86071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1D755-E4EA-4873-9329-F780B33CF751}">
      <dsp:nvSpPr>
        <dsp:cNvPr id="0" name=""/>
        <dsp:cNvSpPr/>
      </dsp:nvSpPr>
      <dsp:spPr>
        <a:xfrm>
          <a:off x="5040656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A75D3-6BA6-4CF1-9C36-1D720F25A106}">
      <dsp:nvSpPr>
        <dsp:cNvPr id="0" name=""/>
        <dsp:cNvSpPr/>
      </dsp:nvSpPr>
      <dsp:spPr>
        <a:xfrm>
          <a:off x="4455656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Provides sports betting (tennis) insights</a:t>
          </a:r>
        </a:p>
      </dsp:txBody>
      <dsp:txXfrm>
        <a:off x="4455656" y="2300718"/>
        <a:ext cx="1800000" cy="720000"/>
      </dsp:txXfrm>
    </dsp:sp>
    <dsp:sp modelId="{7E636815-4B19-4DC4-A3F2-36F38B1943FA}">
      <dsp:nvSpPr>
        <dsp:cNvPr id="0" name=""/>
        <dsp:cNvSpPr/>
      </dsp:nvSpPr>
      <dsp:spPr>
        <a:xfrm>
          <a:off x="6921656" y="86071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09B6F-0B25-48F9-8BE6-8C76C471626F}">
      <dsp:nvSpPr>
        <dsp:cNvPr id="0" name=""/>
        <dsp:cNvSpPr/>
      </dsp:nvSpPr>
      <dsp:spPr>
        <a:xfrm>
          <a:off x="7155656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CB089-BAFC-4906-A450-A21B5BD62166}">
      <dsp:nvSpPr>
        <dsp:cNvPr id="0" name=""/>
        <dsp:cNvSpPr/>
      </dsp:nvSpPr>
      <dsp:spPr>
        <a:xfrm>
          <a:off x="6570656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Provides broadcasting talking points</a:t>
          </a:r>
        </a:p>
      </dsp:txBody>
      <dsp:txXfrm>
        <a:off x="6570656" y="2300718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2C1B2-DB97-4DD3-B831-A255B5AF1461}">
      <dsp:nvSpPr>
        <dsp:cNvPr id="0" name=""/>
        <dsp:cNvSpPr/>
      </dsp:nvSpPr>
      <dsp:spPr>
        <a:xfrm>
          <a:off x="882188" y="1445"/>
          <a:ext cx="2846639" cy="1423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90,000+ Observations</a:t>
          </a:r>
        </a:p>
      </dsp:txBody>
      <dsp:txXfrm>
        <a:off x="923876" y="43133"/>
        <a:ext cx="2763263" cy="1339943"/>
      </dsp:txXfrm>
    </dsp:sp>
    <dsp:sp modelId="{7EE95D5F-515F-4A59-B3DC-29B144A6A268}">
      <dsp:nvSpPr>
        <dsp:cNvPr id="0" name=""/>
        <dsp:cNvSpPr/>
      </dsp:nvSpPr>
      <dsp:spPr>
        <a:xfrm>
          <a:off x="882188" y="1638263"/>
          <a:ext cx="2846639" cy="1423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49 features</a:t>
          </a:r>
        </a:p>
      </dsp:txBody>
      <dsp:txXfrm>
        <a:off x="923876" y="1679951"/>
        <a:ext cx="2763263" cy="1339943"/>
      </dsp:txXfrm>
    </dsp:sp>
    <dsp:sp modelId="{34BDF5CB-B0DD-4523-9277-E6F83966DB77}">
      <dsp:nvSpPr>
        <dsp:cNvPr id="0" name=""/>
        <dsp:cNvSpPr/>
      </dsp:nvSpPr>
      <dsp:spPr>
        <a:xfrm rot="19457599">
          <a:off x="3597026" y="1907715"/>
          <a:ext cx="1402259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402259" y="33002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63099" y="1905662"/>
        <a:ext cx="70112" cy="70112"/>
      </dsp:txXfrm>
    </dsp:sp>
    <dsp:sp modelId="{E3DFD4DA-19C4-4342-8DEA-D1258CF580A1}">
      <dsp:nvSpPr>
        <dsp:cNvPr id="0" name=""/>
        <dsp:cNvSpPr/>
      </dsp:nvSpPr>
      <dsp:spPr>
        <a:xfrm>
          <a:off x="4867483" y="819854"/>
          <a:ext cx="2846639" cy="1423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32 Numerical</a:t>
          </a:r>
        </a:p>
      </dsp:txBody>
      <dsp:txXfrm>
        <a:off x="4909171" y="861542"/>
        <a:ext cx="2763263" cy="1339943"/>
      </dsp:txXfrm>
    </dsp:sp>
    <dsp:sp modelId="{27EAD0E7-F3D3-4800-B1F2-3F521C7B06E9}">
      <dsp:nvSpPr>
        <dsp:cNvPr id="0" name=""/>
        <dsp:cNvSpPr/>
      </dsp:nvSpPr>
      <dsp:spPr>
        <a:xfrm rot="2142401">
          <a:off x="3597026" y="2726124"/>
          <a:ext cx="1402259" cy="66005"/>
        </a:xfrm>
        <a:custGeom>
          <a:avLst/>
          <a:gdLst/>
          <a:ahLst/>
          <a:cxnLst/>
          <a:rect l="0" t="0" r="0" b="0"/>
          <a:pathLst>
            <a:path>
              <a:moveTo>
                <a:pt x="0" y="33002"/>
              </a:moveTo>
              <a:lnTo>
                <a:pt x="1402259" y="33002"/>
              </a:lnTo>
            </a:path>
          </a:pathLst>
        </a:custGeom>
        <a:noFill/>
        <a:ln w="19050" cap="rnd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63099" y="2724070"/>
        <a:ext cx="70112" cy="70112"/>
      </dsp:txXfrm>
    </dsp:sp>
    <dsp:sp modelId="{EF1BAE90-A008-4C11-9940-08AAA43C4530}">
      <dsp:nvSpPr>
        <dsp:cNvPr id="0" name=""/>
        <dsp:cNvSpPr/>
      </dsp:nvSpPr>
      <dsp:spPr>
        <a:xfrm>
          <a:off x="4867483" y="2456671"/>
          <a:ext cx="2846639" cy="14233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17 Categorical</a:t>
          </a:r>
        </a:p>
      </dsp:txBody>
      <dsp:txXfrm>
        <a:off x="4909171" y="2498359"/>
        <a:ext cx="2763263" cy="1339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C6341-7713-4936-8F2D-A49C2E936604}">
      <dsp:nvSpPr>
        <dsp:cNvPr id="0" name=""/>
        <dsp:cNvSpPr/>
      </dsp:nvSpPr>
      <dsp:spPr>
        <a:xfrm>
          <a:off x="0" y="0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duplicate rows</a:t>
          </a:r>
        </a:p>
      </dsp:txBody>
      <dsp:txXfrm>
        <a:off x="20463" y="20463"/>
        <a:ext cx="5783510" cy="657732"/>
      </dsp:txXfrm>
    </dsp:sp>
    <dsp:sp modelId="{F15C2570-210F-4281-A816-65DA2922BC57}">
      <dsp:nvSpPr>
        <dsp:cNvPr id="0" name=""/>
        <dsp:cNvSpPr/>
      </dsp:nvSpPr>
      <dsp:spPr>
        <a:xfrm>
          <a:off x="494287" y="795694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741071"/>
            <a:satOff val="3550"/>
            <a:lumOff val="32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Missing values replaced with Median, Max or Mode</a:t>
          </a:r>
        </a:p>
      </dsp:txBody>
      <dsp:txXfrm>
        <a:off x="514750" y="816157"/>
        <a:ext cx="5629818" cy="657732"/>
      </dsp:txXfrm>
    </dsp:sp>
    <dsp:sp modelId="{940D83CF-75B1-4079-A797-146D97EF89DB}">
      <dsp:nvSpPr>
        <dsp:cNvPr id="0" name=""/>
        <dsp:cNvSpPr/>
      </dsp:nvSpPr>
      <dsp:spPr>
        <a:xfrm>
          <a:off x="988575" y="1591389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Significant aggregation and rolling averages for statistics</a:t>
          </a:r>
        </a:p>
      </dsp:txBody>
      <dsp:txXfrm>
        <a:off x="1009038" y="1611852"/>
        <a:ext cx="5629818" cy="657732"/>
      </dsp:txXfrm>
    </dsp:sp>
    <dsp:sp modelId="{04BD0CD9-F07F-49DE-BB65-E9F90F4B0942}">
      <dsp:nvSpPr>
        <dsp:cNvPr id="0" name=""/>
        <dsp:cNvSpPr/>
      </dsp:nvSpPr>
      <dsp:spPr>
        <a:xfrm>
          <a:off x="1482863" y="2387083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2223214"/>
            <a:satOff val="10650"/>
            <a:lumOff val="985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transformed to randomize Player A and Player B in a match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Perfectly balanced data</a:t>
          </a:r>
        </a:p>
      </dsp:txBody>
      <dsp:txXfrm>
        <a:off x="1503326" y="2407546"/>
        <a:ext cx="5629818" cy="657732"/>
      </dsp:txXfrm>
    </dsp:sp>
    <dsp:sp modelId="{9632948D-C2B7-457E-98C0-558E1DFBB9FE}">
      <dsp:nvSpPr>
        <dsp:cNvPr id="0" name=""/>
        <dsp:cNvSpPr/>
      </dsp:nvSpPr>
      <dsp:spPr>
        <a:xfrm>
          <a:off x="1977151" y="3182778"/>
          <a:ext cx="6619160" cy="698658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is chronological, order of matches is important (prevent leakage)</a:t>
          </a:r>
        </a:p>
      </dsp:txBody>
      <dsp:txXfrm>
        <a:off x="1997614" y="3203241"/>
        <a:ext cx="5629818" cy="657732"/>
      </dsp:txXfrm>
    </dsp:sp>
    <dsp:sp modelId="{D0A94900-AD0C-4440-9A89-8AB3FDB39452}">
      <dsp:nvSpPr>
        <dsp:cNvPr id="0" name=""/>
        <dsp:cNvSpPr/>
      </dsp:nvSpPr>
      <dsp:spPr>
        <a:xfrm>
          <a:off x="6165032" y="510408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267211" y="510408"/>
        <a:ext cx="249770" cy="341731"/>
      </dsp:txXfrm>
    </dsp:sp>
    <dsp:sp modelId="{754BCE8E-EEC8-47EE-8935-BF287561C5EF}">
      <dsp:nvSpPr>
        <dsp:cNvPr id="0" name=""/>
        <dsp:cNvSpPr/>
      </dsp:nvSpPr>
      <dsp:spPr>
        <a:xfrm>
          <a:off x="6659320" y="130610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63946"/>
            <a:satOff val="15036"/>
            <a:lumOff val="1432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1363946"/>
              <a:satOff val="15036"/>
              <a:lumOff val="1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761499" y="1306103"/>
        <a:ext cx="249770" cy="341731"/>
      </dsp:txXfrm>
    </dsp:sp>
    <dsp:sp modelId="{3C6BB749-9F1D-4D2F-A3E6-B819028EFAB6}">
      <dsp:nvSpPr>
        <dsp:cNvPr id="0" name=""/>
        <dsp:cNvSpPr/>
      </dsp:nvSpPr>
      <dsp:spPr>
        <a:xfrm>
          <a:off x="7153607" y="2090153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27893"/>
            <a:satOff val="30071"/>
            <a:lumOff val="2864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727893"/>
              <a:satOff val="30071"/>
              <a:lumOff val="2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255786" y="2090153"/>
        <a:ext cx="249770" cy="341731"/>
      </dsp:txXfrm>
    </dsp:sp>
    <dsp:sp modelId="{64EA70AF-6B8B-4D1B-BE52-86D2B635F108}">
      <dsp:nvSpPr>
        <dsp:cNvPr id="0" name=""/>
        <dsp:cNvSpPr/>
      </dsp:nvSpPr>
      <dsp:spPr>
        <a:xfrm>
          <a:off x="7647895" y="2893611"/>
          <a:ext cx="454128" cy="45412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7750074" y="2893611"/>
        <a:ext cx="249770" cy="3417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7A0BC-FB3F-49D6-B822-8E740439EF62}">
      <dsp:nvSpPr>
        <dsp:cNvPr id="0" name=""/>
        <dsp:cNvSpPr/>
      </dsp:nvSpPr>
      <dsp:spPr>
        <a:xfrm>
          <a:off x="1085155" y="1407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33FF7-B88B-44D5-A9AB-1752D03FF1F2}">
      <dsp:nvSpPr>
        <dsp:cNvPr id="0" name=""/>
        <dsp:cNvSpPr/>
      </dsp:nvSpPr>
      <dsp:spPr>
        <a:xfrm>
          <a:off x="1553156" y="608718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28D1A-3868-4F78-B5A3-C025A8F375B1}">
      <dsp:nvSpPr>
        <dsp:cNvPr id="0" name=""/>
        <dsp:cNvSpPr/>
      </dsp:nvSpPr>
      <dsp:spPr>
        <a:xfrm>
          <a:off x="383155" y="30207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Classification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en-US" sz="2200" kern="1200"/>
            <a:t> Match results (win/loss)</a:t>
          </a:r>
        </a:p>
      </dsp:txBody>
      <dsp:txXfrm>
        <a:off x="383155" y="3020718"/>
        <a:ext cx="3600000" cy="720000"/>
      </dsp:txXfrm>
    </dsp:sp>
    <dsp:sp modelId="{B4CD0230-99D4-4DB6-94E3-4696AEF74780}">
      <dsp:nvSpPr>
        <dsp:cNvPr id="0" name=""/>
        <dsp:cNvSpPr/>
      </dsp:nvSpPr>
      <dsp:spPr>
        <a:xfrm>
          <a:off x="5315156" y="140718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961DFA-16EB-42DB-AC75-5DBC7D954D3F}">
      <dsp:nvSpPr>
        <dsp:cNvPr id="0" name=""/>
        <dsp:cNvSpPr/>
      </dsp:nvSpPr>
      <dsp:spPr>
        <a:xfrm>
          <a:off x="5783156" y="608718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E0847-21C2-4A22-A2DA-74F30851F88B}">
      <dsp:nvSpPr>
        <dsp:cNvPr id="0" name=""/>
        <dsp:cNvSpPr/>
      </dsp:nvSpPr>
      <dsp:spPr>
        <a:xfrm>
          <a:off x="4613156" y="302071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Regression</a:t>
          </a:r>
          <a:r>
            <a:rPr lang="en-US" sz="2200" kern="1200">
              <a:sym typeface="Wingdings" panose="05000000000000000000" pitchFamily="2" charset="2"/>
            </a:rPr>
            <a:t></a:t>
          </a:r>
          <a:r>
            <a:rPr lang="en-US" sz="2200" kern="1200"/>
            <a:t> Percentage of points won</a:t>
          </a:r>
        </a:p>
      </dsp:txBody>
      <dsp:txXfrm>
        <a:off x="4613156" y="3020718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495F5C-ED02-452F-BB27-C598602B43EC}">
      <dsp:nvSpPr>
        <dsp:cNvPr id="0" name=""/>
        <dsp:cNvSpPr/>
      </dsp:nvSpPr>
      <dsp:spPr>
        <a:xfrm>
          <a:off x="2817" y="593689"/>
          <a:ext cx="2235464" cy="134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Elo</a:t>
          </a:r>
        </a:p>
      </dsp:txBody>
      <dsp:txXfrm>
        <a:off x="2817" y="593689"/>
        <a:ext cx="2235464" cy="1341278"/>
      </dsp:txXfrm>
    </dsp:sp>
    <dsp:sp modelId="{EC85BBB1-E213-4181-8CB7-8517A6751A34}">
      <dsp:nvSpPr>
        <dsp:cNvPr id="0" name=""/>
        <dsp:cNvSpPr/>
      </dsp:nvSpPr>
      <dsp:spPr>
        <a:xfrm>
          <a:off x="2461828" y="593689"/>
          <a:ext cx="2235464" cy="13412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Fatigue</a:t>
          </a:r>
        </a:p>
      </dsp:txBody>
      <dsp:txXfrm>
        <a:off x="2461828" y="593689"/>
        <a:ext cx="2235464" cy="1341278"/>
      </dsp:txXfrm>
    </dsp:sp>
    <dsp:sp modelId="{BDC88FDC-5617-4DCB-AC0D-191B09F78851}">
      <dsp:nvSpPr>
        <dsp:cNvPr id="0" name=""/>
        <dsp:cNvSpPr/>
      </dsp:nvSpPr>
      <dsp:spPr>
        <a:xfrm>
          <a:off x="4920839" y="593689"/>
          <a:ext cx="2235464" cy="13412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Age</a:t>
          </a:r>
        </a:p>
      </dsp:txBody>
      <dsp:txXfrm>
        <a:off x="4920839" y="593689"/>
        <a:ext cx="2235464" cy="1341278"/>
      </dsp:txXfrm>
    </dsp:sp>
    <dsp:sp modelId="{365D76B5-C9B8-428E-8405-E8D3D4DFB56B}">
      <dsp:nvSpPr>
        <dsp:cNvPr id="0" name=""/>
        <dsp:cNvSpPr/>
      </dsp:nvSpPr>
      <dsp:spPr>
        <a:xfrm>
          <a:off x="7379850" y="593689"/>
          <a:ext cx="2235464" cy="134127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Height</a:t>
          </a:r>
        </a:p>
      </dsp:txBody>
      <dsp:txXfrm>
        <a:off x="7379850" y="593689"/>
        <a:ext cx="2235464" cy="1341278"/>
      </dsp:txXfrm>
    </dsp:sp>
    <dsp:sp modelId="{673FF0FA-DC67-4189-A1DC-7BF841D25F66}">
      <dsp:nvSpPr>
        <dsp:cNvPr id="0" name=""/>
        <dsp:cNvSpPr/>
      </dsp:nvSpPr>
      <dsp:spPr>
        <a:xfrm>
          <a:off x="2817" y="2158514"/>
          <a:ext cx="2235464" cy="134127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Serve</a:t>
          </a:r>
        </a:p>
      </dsp:txBody>
      <dsp:txXfrm>
        <a:off x="2817" y="2158514"/>
        <a:ext cx="2235464" cy="1341278"/>
      </dsp:txXfrm>
    </dsp:sp>
    <dsp:sp modelId="{B4EA3AB8-C934-471E-AEB3-1AF38001EED0}">
      <dsp:nvSpPr>
        <dsp:cNvPr id="0" name=""/>
        <dsp:cNvSpPr/>
      </dsp:nvSpPr>
      <dsp:spPr>
        <a:xfrm>
          <a:off x="2461828" y="2158514"/>
          <a:ext cx="2235464" cy="134127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Return</a:t>
          </a:r>
        </a:p>
      </dsp:txBody>
      <dsp:txXfrm>
        <a:off x="2461828" y="2158514"/>
        <a:ext cx="2235464" cy="1341278"/>
      </dsp:txXfrm>
    </dsp:sp>
    <dsp:sp modelId="{399645F0-842B-45A8-9BE5-8879E234C953}">
      <dsp:nvSpPr>
        <dsp:cNvPr id="0" name=""/>
        <dsp:cNvSpPr/>
      </dsp:nvSpPr>
      <dsp:spPr>
        <a:xfrm>
          <a:off x="4920839" y="2158514"/>
          <a:ext cx="2235464" cy="134127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Rustiness</a:t>
          </a:r>
        </a:p>
      </dsp:txBody>
      <dsp:txXfrm>
        <a:off x="4920839" y="2158514"/>
        <a:ext cx="2235464" cy="1341278"/>
      </dsp:txXfrm>
    </dsp:sp>
    <dsp:sp modelId="{423B05D7-72A1-4BE2-948C-898727E5A6C3}">
      <dsp:nvSpPr>
        <dsp:cNvPr id="0" name=""/>
        <dsp:cNvSpPr/>
      </dsp:nvSpPr>
      <dsp:spPr>
        <a:xfrm>
          <a:off x="7379850" y="2158514"/>
          <a:ext cx="2235464" cy="13412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Match Length</a:t>
          </a:r>
        </a:p>
      </dsp:txBody>
      <dsp:txXfrm>
        <a:off x="7379850" y="2158514"/>
        <a:ext cx="2235464" cy="13412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4FFD5B-623E-4408-BC32-376FC76F8FBD}">
      <dsp:nvSpPr>
        <dsp:cNvPr id="0" name=""/>
        <dsp:cNvSpPr/>
      </dsp:nvSpPr>
      <dsp:spPr>
        <a:xfrm>
          <a:off x="0" y="630733"/>
          <a:ext cx="8596312" cy="1164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93E0EF-60FC-4AF9-BEB4-A62856F15637}">
      <dsp:nvSpPr>
        <dsp:cNvPr id="0" name=""/>
        <dsp:cNvSpPr/>
      </dsp:nvSpPr>
      <dsp:spPr>
        <a:xfrm>
          <a:off x="352240" y="892730"/>
          <a:ext cx="640437" cy="640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FA4D6-5812-4E3C-AF59-831179906017}">
      <dsp:nvSpPr>
        <dsp:cNvPr id="0" name=""/>
        <dsp:cNvSpPr/>
      </dsp:nvSpPr>
      <dsp:spPr>
        <a:xfrm>
          <a:off x="1344917" y="630733"/>
          <a:ext cx="7251394" cy="1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36" tIns="123236" rIns="123236" bIns="1232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PCA</a:t>
          </a:r>
        </a:p>
      </dsp:txBody>
      <dsp:txXfrm>
        <a:off x="1344917" y="630733"/>
        <a:ext cx="7251394" cy="1164431"/>
      </dsp:txXfrm>
    </dsp:sp>
    <dsp:sp modelId="{DDCB3DA0-46CF-416A-B34B-5904C40F84D9}">
      <dsp:nvSpPr>
        <dsp:cNvPr id="0" name=""/>
        <dsp:cNvSpPr/>
      </dsp:nvSpPr>
      <dsp:spPr>
        <a:xfrm>
          <a:off x="0" y="2086272"/>
          <a:ext cx="8596312" cy="11644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4D824-8D91-4A53-9F12-AB0DEC1B0BB6}">
      <dsp:nvSpPr>
        <dsp:cNvPr id="0" name=""/>
        <dsp:cNvSpPr/>
      </dsp:nvSpPr>
      <dsp:spPr>
        <a:xfrm>
          <a:off x="352240" y="2348269"/>
          <a:ext cx="640437" cy="640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C23637-70A3-4BC1-A8DD-4DDAB5298EE6}">
      <dsp:nvSpPr>
        <dsp:cNvPr id="0" name=""/>
        <dsp:cNvSpPr/>
      </dsp:nvSpPr>
      <dsp:spPr>
        <a:xfrm>
          <a:off x="1344917" y="2086272"/>
          <a:ext cx="7251394" cy="1164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36" tIns="123236" rIns="123236" bIns="1232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7 Features</a:t>
          </a:r>
        </a:p>
      </dsp:txBody>
      <dsp:txXfrm>
        <a:off x="1344917" y="2086272"/>
        <a:ext cx="7251394" cy="116443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4106C-D029-499A-9ECE-883B2590A18C}">
      <dsp:nvSpPr>
        <dsp:cNvPr id="0" name=""/>
        <dsp:cNvSpPr/>
      </dsp:nvSpPr>
      <dsp:spPr>
        <a:xfrm>
          <a:off x="576655" y="860718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023D1-3ADA-4774-BA67-1E825ABD0E62}">
      <dsp:nvSpPr>
        <dsp:cNvPr id="0" name=""/>
        <dsp:cNvSpPr/>
      </dsp:nvSpPr>
      <dsp:spPr>
        <a:xfrm>
          <a:off x="810655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F3E07-35B9-4DDE-B161-8108FD2AC3AF}">
      <dsp:nvSpPr>
        <dsp:cNvPr id="0" name=""/>
        <dsp:cNvSpPr/>
      </dsp:nvSpPr>
      <dsp:spPr>
        <a:xfrm>
          <a:off x="225655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Win/Loss for a match</a:t>
          </a:r>
        </a:p>
      </dsp:txBody>
      <dsp:txXfrm>
        <a:off x="225655" y="2300718"/>
        <a:ext cx="1800000" cy="720000"/>
      </dsp:txXfrm>
    </dsp:sp>
    <dsp:sp modelId="{BF1BEB6D-FE3C-4386-9F5F-62BBF8C97CB6}">
      <dsp:nvSpPr>
        <dsp:cNvPr id="0" name=""/>
        <dsp:cNvSpPr/>
      </dsp:nvSpPr>
      <dsp:spPr>
        <a:xfrm>
          <a:off x="2691656" y="860718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6BB6E-AF9D-4B8A-826E-B817779A3B4F}">
      <dsp:nvSpPr>
        <dsp:cNvPr id="0" name=""/>
        <dsp:cNvSpPr/>
      </dsp:nvSpPr>
      <dsp:spPr>
        <a:xfrm>
          <a:off x="2925656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C306B-CBBD-43E0-86CE-B4456CBC351A}">
      <dsp:nvSpPr>
        <dsp:cNvPr id="0" name=""/>
        <dsp:cNvSpPr/>
      </dsp:nvSpPr>
      <dsp:spPr>
        <a:xfrm>
          <a:off x="2340656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Player A wins 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en-US" sz="2100" kern="1200"/>
            <a:t> 1</a:t>
          </a:r>
        </a:p>
      </dsp:txBody>
      <dsp:txXfrm>
        <a:off x="2340656" y="2300718"/>
        <a:ext cx="1800000" cy="720000"/>
      </dsp:txXfrm>
    </dsp:sp>
    <dsp:sp modelId="{253155F1-F6C6-4FBE-9EEC-9C424E61D013}">
      <dsp:nvSpPr>
        <dsp:cNvPr id="0" name=""/>
        <dsp:cNvSpPr/>
      </dsp:nvSpPr>
      <dsp:spPr>
        <a:xfrm>
          <a:off x="4806656" y="860718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61A42-C9C8-4041-B61F-9974D563536E}">
      <dsp:nvSpPr>
        <dsp:cNvPr id="0" name=""/>
        <dsp:cNvSpPr/>
      </dsp:nvSpPr>
      <dsp:spPr>
        <a:xfrm>
          <a:off x="5040656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55E404-F469-4DF5-A5BC-552A1F59EE96}">
      <dsp:nvSpPr>
        <dsp:cNvPr id="0" name=""/>
        <dsp:cNvSpPr/>
      </dsp:nvSpPr>
      <dsp:spPr>
        <a:xfrm>
          <a:off x="4455656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Player B wins 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en-US" sz="2100" kern="1200"/>
            <a:t> 0</a:t>
          </a:r>
        </a:p>
      </dsp:txBody>
      <dsp:txXfrm>
        <a:off x="4455656" y="2300718"/>
        <a:ext cx="1800000" cy="720000"/>
      </dsp:txXfrm>
    </dsp:sp>
    <dsp:sp modelId="{A904E2A0-5587-4EE1-A027-CBD3923396E4}">
      <dsp:nvSpPr>
        <dsp:cNvPr id="0" name=""/>
        <dsp:cNvSpPr/>
      </dsp:nvSpPr>
      <dsp:spPr>
        <a:xfrm>
          <a:off x="6921656" y="860718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75598-3D10-49F9-A550-221DDE6A86E9}">
      <dsp:nvSpPr>
        <dsp:cNvPr id="0" name=""/>
        <dsp:cNvSpPr/>
      </dsp:nvSpPr>
      <dsp:spPr>
        <a:xfrm>
          <a:off x="7155656" y="109471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E6790-2BA0-43CA-B1DF-F31725288788}">
      <dsp:nvSpPr>
        <dsp:cNvPr id="0" name=""/>
        <dsp:cNvSpPr/>
      </dsp:nvSpPr>
      <dsp:spPr>
        <a:xfrm>
          <a:off x="6570656" y="230071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Key indicator </a:t>
          </a:r>
          <a:r>
            <a:rPr lang="en-US" sz="2100" kern="1200">
              <a:sym typeface="Wingdings" panose="05000000000000000000" pitchFamily="2" charset="2"/>
            </a:rPr>
            <a:t></a:t>
          </a:r>
          <a:r>
            <a:rPr lang="en-US" sz="2100" kern="1200"/>
            <a:t> AUC</a:t>
          </a:r>
        </a:p>
      </dsp:txBody>
      <dsp:txXfrm>
        <a:off x="6570656" y="2300718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EDB61A-D829-4454-8B4F-9AD51EE480EC}">
      <dsp:nvSpPr>
        <dsp:cNvPr id="0" name=""/>
        <dsp:cNvSpPr/>
      </dsp:nvSpPr>
      <dsp:spPr>
        <a:xfrm>
          <a:off x="99728" y="1384542"/>
          <a:ext cx="1111687" cy="111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28983-F65A-440B-9AF5-6E320BAAC43F}">
      <dsp:nvSpPr>
        <dsp:cNvPr id="0" name=""/>
        <dsp:cNvSpPr/>
      </dsp:nvSpPr>
      <dsp:spPr>
        <a:xfrm>
          <a:off x="333182" y="1617997"/>
          <a:ext cx="644778" cy="644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C009D-CE76-4AAC-B9F3-B15B0FB66AA6}">
      <dsp:nvSpPr>
        <dsp:cNvPr id="0" name=""/>
        <dsp:cNvSpPr/>
      </dsp:nvSpPr>
      <dsp:spPr>
        <a:xfrm>
          <a:off x="1449634" y="1384542"/>
          <a:ext cx="2620406" cy="111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subsets of matches in the dataset</a:t>
          </a:r>
        </a:p>
      </dsp:txBody>
      <dsp:txXfrm>
        <a:off x="1449634" y="1384542"/>
        <a:ext cx="2620406" cy="1111687"/>
      </dsp:txXfrm>
    </dsp:sp>
    <dsp:sp modelId="{B593EF19-06E9-4522-9171-6463D1E45D17}">
      <dsp:nvSpPr>
        <dsp:cNvPr id="0" name=""/>
        <dsp:cNvSpPr/>
      </dsp:nvSpPr>
      <dsp:spPr>
        <a:xfrm>
          <a:off x="4526626" y="1384542"/>
          <a:ext cx="1111687" cy="111168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FDDAA-4DA9-4B07-95BE-966247BDD0C7}">
      <dsp:nvSpPr>
        <dsp:cNvPr id="0" name=""/>
        <dsp:cNvSpPr/>
      </dsp:nvSpPr>
      <dsp:spPr>
        <a:xfrm>
          <a:off x="4760081" y="1617997"/>
          <a:ext cx="644778" cy="644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0F5D7-29A6-4A56-8A3C-002F0497F350}">
      <dsp:nvSpPr>
        <dsp:cNvPr id="0" name=""/>
        <dsp:cNvSpPr/>
      </dsp:nvSpPr>
      <dsp:spPr>
        <a:xfrm>
          <a:off x="5876533" y="1384542"/>
          <a:ext cx="2620406" cy="1111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Useful to see how model performs on various groups</a:t>
          </a:r>
        </a:p>
      </dsp:txBody>
      <dsp:txXfrm>
        <a:off x="5876533" y="1384542"/>
        <a:ext cx="2620406" cy="111168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BF575-B621-4078-9093-8F5D189A13FF}">
      <dsp:nvSpPr>
        <dsp:cNvPr id="0" name=""/>
        <dsp:cNvSpPr/>
      </dsp:nvSpPr>
      <dsp:spPr>
        <a:xfrm>
          <a:off x="0" y="0"/>
          <a:ext cx="7306865" cy="116443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Rolling average for linear regression</a:t>
          </a:r>
        </a:p>
      </dsp:txBody>
      <dsp:txXfrm>
        <a:off x="34105" y="34105"/>
        <a:ext cx="6050353" cy="1096221"/>
      </dsp:txXfrm>
    </dsp:sp>
    <dsp:sp modelId="{B096EA67-73BD-4F3E-AC1F-0D167311385C}">
      <dsp:nvSpPr>
        <dsp:cNvPr id="0" name=""/>
        <dsp:cNvSpPr/>
      </dsp:nvSpPr>
      <dsp:spPr>
        <a:xfrm>
          <a:off x="644723" y="1358502"/>
          <a:ext cx="7306865" cy="1164431"/>
        </a:xfrm>
        <a:prstGeom prst="roundRect">
          <a:avLst>
            <a:gd name="adj" fmla="val 10000"/>
          </a:avLst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 features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Head-to-head, momentum, historic tournament win percentage</a:t>
          </a:r>
        </a:p>
      </dsp:txBody>
      <dsp:txXfrm>
        <a:off x="678828" y="1392607"/>
        <a:ext cx="5837051" cy="1096221"/>
      </dsp:txXfrm>
    </dsp:sp>
    <dsp:sp modelId="{025D62CD-2649-453C-9BF0-01C9ED3FA86C}">
      <dsp:nvSpPr>
        <dsp:cNvPr id="0" name=""/>
        <dsp:cNvSpPr/>
      </dsp:nvSpPr>
      <dsp:spPr>
        <a:xfrm>
          <a:off x="1289446" y="2717005"/>
          <a:ext cx="7306865" cy="1164431"/>
        </a:xfrm>
        <a:prstGeom prst="roundRect">
          <a:avLst>
            <a:gd name="adj" fmla="val 10000"/>
          </a:avLst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More feature interaction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Fatigue and age interaction</a:t>
          </a:r>
        </a:p>
      </dsp:txBody>
      <dsp:txXfrm>
        <a:off x="1323551" y="2751110"/>
        <a:ext cx="5837051" cy="1096221"/>
      </dsp:txXfrm>
    </dsp:sp>
    <dsp:sp modelId="{221B43F5-6524-4BDE-9A9A-DEC362499131}">
      <dsp:nvSpPr>
        <dsp:cNvPr id="0" name=""/>
        <dsp:cNvSpPr/>
      </dsp:nvSpPr>
      <dsp:spPr>
        <a:xfrm>
          <a:off x="6549984" y="883026"/>
          <a:ext cx="756880" cy="7568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720282" y="883026"/>
        <a:ext cx="416284" cy="569552"/>
      </dsp:txXfrm>
    </dsp:sp>
    <dsp:sp modelId="{F40E7CE2-6D26-47B1-A4E3-B11E350FA3E8}">
      <dsp:nvSpPr>
        <dsp:cNvPr id="0" name=""/>
        <dsp:cNvSpPr/>
      </dsp:nvSpPr>
      <dsp:spPr>
        <a:xfrm>
          <a:off x="7194708" y="2233766"/>
          <a:ext cx="756880" cy="7568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365006" y="2233766"/>
        <a:ext cx="416284" cy="569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64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5431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33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39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12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4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5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6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8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1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7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4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8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6CEB3-6F70-454A-B51E-17576E9526B1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E38AC7D-98B0-4950-996E-0152E34A3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nnis rackets and balls on a blue surface&#10;&#10;AI-generated content may be incorrect.">
            <a:extLst>
              <a:ext uri="{FF2B5EF4-FFF2-40B4-BE49-F238E27FC236}">
                <a16:creationId xmlns:a16="http://schemas.microsoft.com/office/drawing/2014/main" id="{96A52D59-6677-15C8-EFDD-1604A942BDE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prstClr val="white"/>
            </a:duotone>
          </a:blip>
          <a:srcRect l="35689" r="7657" b="2236"/>
          <a:stretch>
            <a:fillRect/>
          </a:stretch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77E5DE-1BB8-12EF-E121-6ED0783DB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r>
              <a:rPr lang="en-US" sz="4800" dirty="0"/>
              <a:t>ATP Tennis Matches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145FA-7A03-BAB9-A39E-9F16C60B5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1600"/>
              <a:t>Nick Ponticelli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" name="Video 50">
            <a:hlinkClick r:id="" action="ppaction://media"/>
            <a:extLst>
              <a:ext uri="{FF2B5EF4-FFF2-40B4-BE49-F238E27FC236}">
                <a16:creationId xmlns:a16="http://schemas.microsoft.com/office/drawing/2014/main" id="{DBE8928B-EA0C-9CCF-AA02-215F8F9470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957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0"/>
    </mc:Choice>
    <mc:Fallback>
      <p:transition spd="slow" advTm="1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FD33-08E3-2733-08DE-F0CA9143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 (LDA)</a:t>
            </a:r>
          </a:p>
        </p:txBody>
      </p:sp>
      <p:pic>
        <p:nvPicPr>
          <p:cNvPr id="6" name="Content Placeholder 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45DF7DA3-AFB9-1903-E35A-1FDD3A3D2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31" y="1830543"/>
            <a:ext cx="7315215" cy="3657607"/>
          </a:xfrm>
        </p:spPr>
      </p:pic>
    </p:spTree>
    <p:extLst>
      <p:ext uri="{BB962C8B-B14F-4D97-AF65-F5344CB8AC3E}">
        <p14:creationId xmlns:p14="http://schemas.microsoft.com/office/powerpoint/2010/main" val="1843160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00312-2068-4B1E-BBA8-83ECC38D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 (SVD)</a:t>
            </a:r>
          </a:p>
        </p:txBody>
      </p:sp>
      <p:pic>
        <p:nvPicPr>
          <p:cNvPr id="5" name="Content Placeholder 4" descr="A graph with a red line&#10;&#10;AI-generated content may be incorrect.">
            <a:extLst>
              <a:ext uri="{FF2B5EF4-FFF2-40B4-BE49-F238E27FC236}">
                <a16:creationId xmlns:a16="http://schemas.microsoft.com/office/drawing/2014/main" id="{AFF8F640-5640-62B8-3034-7BF386874B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54" y="1745722"/>
            <a:ext cx="6469061" cy="3881437"/>
          </a:xfrm>
        </p:spPr>
      </p:pic>
    </p:spTree>
    <p:extLst>
      <p:ext uri="{BB962C8B-B14F-4D97-AF65-F5344CB8AC3E}">
        <p14:creationId xmlns:p14="http://schemas.microsoft.com/office/powerpoint/2010/main" val="237517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45BB-45EB-8CC6-39BE-85CBDF50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pic>
        <p:nvPicPr>
          <p:cNvPr id="7" name="Content Placeholder 6" descr="A graph with a purple line&#10;&#10;AI-generated content may be incorrect.">
            <a:extLst>
              <a:ext uri="{FF2B5EF4-FFF2-40B4-BE49-F238E27FC236}">
                <a16:creationId xmlns:a16="http://schemas.microsoft.com/office/drawing/2014/main" id="{43ADCC2E-466C-9C9C-507C-763EEEDC7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21" y="1930400"/>
            <a:ext cx="6469061" cy="3881437"/>
          </a:xfrm>
        </p:spPr>
      </p:pic>
    </p:spTree>
    <p:extLst>
      <p:ext uri="{BB962C8B-B14F-4D97-AF65-F5344CB8AC3E}">
        <p14:creationId xmlns:p14="http://schemas.microsoft.com/office/powerpoint/2010/main" val="1233039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4366-BEB6-35D2-6B81-03F758CE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2329"/>
          </a:xfrm>
        </p:spPr>
        <p:txBody>
          <a:bodyPr/>
          <a:lstStyle/>
          <a:p>
            <a:r>
              <a:rPr lang="en-US" dirty="0"/>
              <a:t>Random Forest Analysis</a:t>
            </a:r>
          </a:p>
        </p:txBody>
      </p:sp>
      <p:pic>
        <p:nvPicPr>
          <p:cNvPr id="7" name="Content Placeholder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29A40D2-37D6-B27D-B663-5E79C5D57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3" y="1334129"/>
            <a:ext cx="6728769" cy="4710138"/>
          </a:xfrm>
        </p:spPr>
      </p:pic>
    </p:spTree>
    <p:extLst>
      <p:ext uri="{BB962C8B-B14F-4D97-AF65-F5344CB8AC3E}">
        <p14:creationId xmlns:p14="http://schemas.microsoft.com/office/powerpoint/2010/main" val="208267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B25E-5F09-715B-4727-7CD6C26A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Chosen Technique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84339F-9D34-D5B7-AE27-BDAEFFB13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837664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034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0563-11FC-ADA6-78F5-A346212CE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PCA Pearson Heatmap</a:t>
            </a:r>
          </a:p>
        </p:txBody>
      </p:sp>
      <p:pic>
        <p:nvPicPr>
          <p:cNvPr id="5" name="Content Placeholder 4" descr="A blue and red graph&#10;&#10;AI-generated content may be incorrect.">
            <a:extLst>
              <a:ext uri="{FF2B5EF4-FFF2-40B4-BE49-F238E27FC236}">
                <a16:creationId xmlns:a16="http://schemas.microsoft.com/office/drawing/2014/main" id="{80632D12-42D3-4DBE-701C-7D06DD2ED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74801"/>
            <a:ext cx="8494183" cy="4247092"/>
          </a:xfrm>
        </p:spPr>
      </p:pic>
    </p:spTree>
    <p:extLst>
      <p:ext uri="{BB962C8B-B14F-4D97-AF65-F5344CB8AC3E}">
        <p14:creationId xmlns:p14="http://schemas.microsoft.com/office/powerpoint/2010/main" val="1241521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4A68-A3CD-EE01-DEE3-8C405352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AEC7B-59EB-8AD6-E8A2-AFE1D4EF3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36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C7BB-0E3C-D860-6D76-AC0888C4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4E081F-3D09-F9D9-D8D5-0A9E11EEF7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657350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5194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59160-AEC6-2B59-7EB2-3801AA321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DB71-A40D-E704-BD13-1CDC86E17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228600"/>
            <a:ext cx="8596668" cy="838200"/>
          </a:xfrm>
        </p:spPr>
        <p:txBody>
          <a:bodyPr/>
          <a:lstStyle/>
          <a:p>
            <a:r>
              <a:rPr lang="en-US" dirty="0"/>
              <a:t>Classification - 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338E8-64FA-E08C-1185-44CE71CF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38996"/>
            <a:ext cx="8667452" cy="3510408"/>
          </a:xfrm>
          <a:prstGeom prst="rect">
            <a:avLst/>
          </a:prstGeom>
        </p:spPr>
      </p:pic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D519130F-D027-5D01-2951-0603B216DA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357025"/>
              </p:ext>
            </p:extLst>
          </p:nvPr>
        </p:nvGraphicFramePr>
        <p:xfrm>
          <a:off x="779462" y="1461904"/>
          <a:ext cx="8596314" cy="111320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3687529554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1576739501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2023874860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121784845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893990671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2725496288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660643115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1508071837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89704553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970280"/>
                  </a:ext>
                </a:extLst>
              </a:tr>
              <a:tr h="44083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LDA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0.6522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0.7095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0.6522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0.6557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0.6487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0.6557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0.21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{'solver':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svd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470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781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15EB-AB85-AFCC-6262-350E4847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C5468B-4E5C-1076-BC02-36230420DA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318726"/>
              </p:ext>
            </p:extLst>
          </p:nvPr>
        </p:nvGraphicFramePr>
        <p:xfrm>
          <a:off x="677688" y="1499158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2235130241"/>
                    </a:ext>
                  </a:extLst>
                </a:gridCol>
                <a:gridCol w="930307">
                  <a:extLst>
                    <a:ext uri="{9D8B030D-6E8A-4147-A177-3AD203B41FA5}">
                      <a16:colId xmlns:a16="http://schemas.microsoft.com/office/drawing/2014/main" val="2403961161"/>
                    </a:ext>
                  </a:extLst>
                </a:gridCol>
                <a:gridCol w="719666">
                  <a:extLst>
                    <a:ext uri="{9D8B030D-6E8A-4147-A177-3AD203B41FA5}">
                      <a16:colId xmlns:a16="http://schemas.microsoft.com/office/drawing/2014/main" val="1247944617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24917016"/>
                    </a:ext>
                  </a:extLst>
                </a:gridCol>
                <a:gridCol w="431626">
                  <a:extLst>
                    <a:ext uri="{9D8B030D-6E8A-4147-A177-3AD203B41FA5}">
                      <a16:colId xmlns:a16="http://schemas.microsoft.com/office/drawing/2014/main" val="2291425387"/>
                    </a:ext>
                  </a:extLst>
                </a:gridCol>
                <a:gridCol w="1050041">
                  <a:extLst>
                    <a:ext uri="{9D8B030D-6E8A-4147-A177-3AD203B41FA5}">
                      <a16:colId xmlns:a16="http://schemas.microsoft.com/office/drawing/2014/main" val="1604030185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123766879"/>
                    </a:ext>
                  </a:extLst>
                </a:gridCol>
                <a:gridCol w="872067">
                  <a:extLst>
                    <a:ext uri="{9D8B030D-6E8A-4147-A177-3AD203B41FA5}">
                      <a16:colId xmlns:a16="http://schemas.microsoft.com/office/drawing/2014/main" val="2734760387"/>
                    </a:ext>
                  </a:extLst>
                </a:gridCol>
                <a:gridCol w="1950335">
                  <a:extLst>
                    <a:ext uri="{9D8B030D-6E8A-4147-A177-3AD203B41FA5}">
                      <a16:colId xmlns:a16="http://schemas.microsoft.com/office/drawing/2014/main" val="991569154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709481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Logistic Regression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0.7095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0.6556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0.6559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1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{'C': 10.0, 'penalty': 'l1'}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200315"/>
                  </a:ext>
                </a:extLst>
              </a:tr>
            </a:tbl>
          </a:graphicData>
        </a:graphic>
      </p:graphicFrame>
      <p:pic>
        <p:nvPicPr>
          <p:cNvPr id="7" name="Picture 6" descr="A diagram and graph of a graph&#10;&#10;AI-generated content may be incorrect.">
            <a:extLst>
              <a:ext uri="{FF2B5EF4-FFF2-40B4-BE49-F238E27FC236}">
                <a16:creationId xmlns:a16="http://schemas.microsoft.com/office/drawing/2014/main" id="{5C328B81-9ABA-0F9C-1B23-629A7B7F5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/>
          <a:stretch>
            <a:fillRect/>
          </a:stretch>
        </p:blipFill>
        <p:spPr>
          <a:xfrm>
            <a:off x="575733" y="2953658"/>
            <a:ext cx="8479174" cy="32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0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F5C0-8BEA-F51D-285B-6336F12D8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ED27D69F-67CF-2892-ED79-BB0EC7337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815861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4" name="Video 63">
            <a:hlinkClick r:id="" action="ppaction://media"/>
            <a:extLst>
              <a:ext uri="{FF2B5EF4-FFF2-40B4-BE49-F238E27FC236}">
                <a16:creationId xmlns:a16="http://schemas.microsoft.com/office/drawing/2014/main" id="{FACF589E-791B-46F0-2151-271C00AE1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7405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43"/>
    </mc:Choice>
    <mc:Fallback>
      <p:transition spd="slow" advTm="26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A2FF-CB0B-AAFF-F9FE-8F431F17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- Decision Tree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DE0972-B3C5-F6E6-4596-9EC582C4D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382621"/>
              </p:ext>
            </p:extLst>
          </p:nvPr>
        </p:nvGraphicFramePr>
        <p:xfrm>
          <a:off x="542395" y="1626157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410924582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3279849193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3809396491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838044050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137518732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1775925436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228707308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4071267437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2434154923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9679988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Decision Tree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0.6457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0.698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0.6506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0.6563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8.41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max_depth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7,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min_samples_leaf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10, 'criterion': 'entropy', ...}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01607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F501EB7-8215-2F6F-EF49-B064AC29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47" y="3336389"/>
            <a:ext cx="6929854" cy="30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35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B0E87-1D15-661B-AB50-6B29D401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A670-08B2-B1E7-D46A-973BBE59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Pre-Pruned Decision Tree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C6527F1-66B7-DFB6-11D0-4B2CBCA9F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320988"/>
              </p:ext>
            </p:extLst>
          </p:nvPr>
        </p:nvGraphicFramePr>
        <p:xfrm>
          <a:off x="576262" y="1465291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4219062246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3066680702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1165283097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4178889144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423132102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2273444924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2528151744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909861447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1031703078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60775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Pre-Pruned DT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0.6459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0.6979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0.6511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0.6573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0.6344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19.6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max_depth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7,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min_samples_leaf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30, 'criterion': 'entropy', ...}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84882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0891D3A-5F92-01A8-79E4-EA53766A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24" y="3314446"/>
            <a:ext cx="7064352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5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A1872-266B-28F7-88A1-EFA201B4A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D2AE6-30A1-FB18-54BF-FB4B6121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80" y="414867"/>
            <a:ext cx="8596668" cy="1320800"/>
          </a:xfrm>
        </p:spPr>
        <p:txBody>
          <a:bodyPr/>
          <a:lstStyle/>
          <a:p>
            <a:r>
              <a:rPr lang="en-US" dirty="0"/>
              <a:t>Classification – Post-Prune Decision Tree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A4D358-1227-89F0-5583-E4BB57BA78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329156"/>
              </p:ext>
            </p:extLst>
          </p:nvPr>
        </p:nvGraphicFramePr>
        <p:xfrm>
          <a:off x="676980" y="1414491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1395599582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99351360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3682789615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69936248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448176257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2702013904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005861406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2331419746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694748789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304198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Post-Pruned DT (CCP)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0.6488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0.6996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0.6669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0.6373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0.6994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0.5977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5432.69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ccp_alpha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0.000108}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177716"/>
                  </a:ext>
                </a:extLst>
              </a:tr>
            </a:tbl>
          </a:graphicData>
        </a:graphic>
      </p:graphicFrame>
      <p:pic>
        <p:nvPicPr>
          <p:cNvPr id="8" name="Picture 7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C79C6828-0421-B809-A156-ED51F00C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6" y="3149600"/>
            <a:ext cx="7653867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7229-8B2A-8872-F434-33000EC3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Post-Prune Decision Tree</a:t>
            </a:r>
          </a:p>
        </p:txBody>
      </p:sp>
      <p:pic>
        <p:nvPicPr>
          <p:cNvPr id="5" name="Picture 4" descr="A graph with blue lines&#10;&#10;AI-generated content may be incorrect.">
            <a:extLst>
              <a:ext uri="{FF2B5EF4-FFF2-40B4-BE49-F238E27FC236}">
                <a16:creationId xmlns:a16="http://schemas.microsoft.com/office/drawing/2014/main" id="{C40DB97C-C9DB-8563-F964-DADD0BA26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26" y="1507067"/>
            <a:ext cx="7196674" cy="431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51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798E-749A-8808-12F1-27743C941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D3BDD-18E2-A54E-E51D-1078F443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80" y="414867"/>
            <a:ext cx="8596668" cy="1320800"/>
          </a:xfrm>
        </p:spPr>
        <p:txBody>
          <a:bodyPr/>
          <a:lstStyle/>
          <a:p>
            <a:r>
              <a:rPr lang="en-US" dirty="0"/>
              <a:t>Classification – KNN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89444A-EBFC-FCBE-8CC4-396325993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838588"/>
              </p:ext>
            </p:extLst>
          </p:nvPr>
        </p:nvGraphicFramePr>
        <p:xfrm>
          <a:off x="508528" y="1262091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159012120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1671398771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260225573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403185247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587600779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118555828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14557702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1351854789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2781970585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657346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KNN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0.6344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0.6892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0.6336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0.6384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0.629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0.6399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38.02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n_neighbors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25, 'metric':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manhattan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', 'weights': 'uniform'}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550735"/>
                  </a:ext>
                </a:extLst>
              </a:tr>
            </a:tbl>
          </a:graphicData>
        </a:graphic>
      </p:graphicFrame>
      <p:pic>
        <p:nvPicPr>
          <p:cNvPr id="6" name="Picture 5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DDB5801A-32A7-69B2-737D-6F37157DD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3" y="3164766"/>
            <a:ext cx="7772400" cy="27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99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C99E6-F1F9-5D4B-D69F-BEF18B1C6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49DA1-F6B2-41CC-06D6-8B37D65E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80" y="414867"/>
            <a:ext cx="8596668" cy="1320800"/>
          </a:xfrm>
        </p:spPr>
        <p:txBody>
          <a:bodyPr/>
          <a:lstStyle/>
          <a:p>
            <a:r>
              <a:rPr lang="en-US" dirty="0"/>
              <a:t>Classification – SVM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2EA910-EDF6-F3E4-6D64-3FD020657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677438"/>
              </p:ext>
            </p:extLst>
          </p:nvPr>
        </p:nvGraphicFramePr>
        <p:xfrm>
          <a:off x="567795" y="1402637"/>
          <a:ext cx="8596314" cy="111320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481121447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164769253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2087510056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3958990784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268012192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2074459755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3373660580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3107762329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3658084379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583992"/>
                  </a:ext>
                </a:extLst>
              </a:tr>
              <a:tr h="44083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SVM (Linear)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0.7094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0.6558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0.6471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0.6567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6833.38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{'kernel': 'linear', 'C': 0.1}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960626"/>
                  </a:ext>
                </a:extLst>
              </a:tr>
            </a:tbl>
          </a:graphicData>
        </a:graphic>
      </p:graphicFrame>
      <p:pic>
        <p:nvPicPr>
          <p:cNvPr id="6" name="Picture 5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CDF47B91-59BD-1D92-F3F3-A2CB36447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80" y="2980266"/>
            <a:ext cx="8277015" cy="295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24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4C458-74DE-A0E7-42AF-F6B142EC3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75F0-7393-E035-D2B0-200CDDFF6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80" y="414867"/>
            <a:ext cx="8596668" cy="1320800"/>
          </a:xfrm>
        </p:spPr>
        <p:txBody>
          <a:bodyPr/>
          <a:lstStyle/>
          <a:p>
            <a:r>
              <a:rPr lang="en-US" dirty="0"/>
              <a:t>Classification – Neural Network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378517-D1A7-0E7C-4EAA-B37781B2C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322566"/>
              </p:ext>
            </p:extLst>
          </p:nvPr>
        </p:nvGraphicFramePr>
        <p:xfrm>
          <a:off x="474662" y="1380624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1708063228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559306953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1488484635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2442324279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479825208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2213905897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811182548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1049558103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708505482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081343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MLP Neural Network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0.7105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0.657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0.6502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0.664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0.639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216.29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hidden_layer_sizes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(50,), 'alpha': 0.1, 'activation':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relu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', ...}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39802"/>
                  </a:ext>
                </a:extLst>
              </a:tr>
            </a:tbl>
          </a:graphicData>
        </a:graphic>
      </p:graphicFrame>
      <p:pic>
        <p:nvPicPr>
          <p:cNvPr id="5" name="Picture 4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B4DF84BD-ACFF-3656-2EB1-D5C1DDBB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/>
          <a:stretch>
            <a:fillRect/>
          </a:stretch>
        </p:blipFill>
        <p:spPr>
          <a:xfrm>
            <a:off x="676979" y="3012544"/>
            <a:ext cx="7662687" cy="28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0C1A-7DCC-5E3F-ED3C-5ABADB1CB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Naïve Bayes</a:t>
            </a:r>
          </a:p>
        </p:txBody>
      </p:sp>
      <p:pic>
        <p:nvPicPr>
          <p:cNvPr id="5" name="Picture 4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58138148-8B1C-4D06-948B-37B962F64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92025"/>
            <a:ext cx="7806266" cy="295144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9448B8-7D87-98CE-5D30-63801FB1B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02733"/>
              </p:ext>
            </p:extLst>
          </p:nvPr>
        </p:nvGraphicFramePr>
        <p:xfrm>
          <a:off x="516995" y="1665104"/>
          <a:ext cx="8596314" cy="111320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2886714352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515890197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3015781868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4294359570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1440622405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176871044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805167842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1397253842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1059642903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8464"/>
                  </a:ext>
                </a:extLst>
              </a:tr>
              <a:tr h="440837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Naïve Bayes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0.6495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0.7072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0.6605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0.6436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0.6783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0.6204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1.65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var_smoothing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0.1233}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303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374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6B02-35FF-7CF9-F53E-9A23B22DF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– Random Forest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534CBA-00AF-4BE5-C02C-944DA6129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837787"/>
              </p:ext>
            </p:extLst>
          </p:nvPr>
        </p:nvGraphicFramePr>
        <p:xfrm>
          <a:off x="516995" y="1516091"/>
          <a:ext cx="8596314" cy="1326564"/>
        </p:xfrm>
        <a:graphic>
          <a:graphicData uri="http://schemas.openxmlformats.org/drawingml/2006/table">
            <a:tbl>
              <a:tblPr/>
              <a:tblGrid>
                <a:gridCol w="864272">
                  <a:extLst>
                    <a:ext uri="{9D8B030D-6E8A-4147-A177-3AD203B41FA5}">
                      <a16:colId xmlns:a16="http://schemas.microsoft.com/office/drawing/2014/main" val="88036976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3244701620"/>
                    </a:ext>
                  </a:extLst>
                </a:gridCol>
                <a:gridCol w="580048">
                  <a:extLst>
                    <a:ext uri="{9D8B030D-6E8A-4147-A177-3AD203B41FA5}">
                      <a16:colId xmlns:a16="http://schemas.microsoft.com/office/drawing/2014/main" val="3604402469"/>
                    </a:ext>
                  </a:extLst>
                </a:gridCol>
                <a:gridCol w="661255">
                  <a:extLst>
                    <a:ext uri="{9D8B030D-6E8A-4147-A177-3AD203B41FA5}">
                      <a16:colId xmlns:a16="http://schemas.microsoft.com/office/drawing/2014/main" val="2671459514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3947165877"/>
                    </a:ext>
                  </a:extLst>
                </a:gridCol>
                <a:gridCol w="1032486">
                  <a:extLst>
                    <a:ext uri="{9D8B030D-6E8A-4147-A177-3AD203B41FA5}">
                      <a16:colId xmlns:a16="http://schemas.microsoft.com/office/drawing/2014/main" val="1615413"/>
                    </a:ext>
                  </a:extLst>
                </a:gridCol>
                <a:gridCol w="754062">
                  <a:extLst>
                    <a:ext uri="{9D8B030D-6E8A-4147-A177-3AD203B41FA5}">
                      <a16:colId xmlns:a16="http://schemas.microsoft.com/office/drawing/2014/main" val="1131203052"/>
                    </a:ext>
                  </a:extLst>
                </a:gridCol>
                <a:gridCol w="986082">
                  <a:extLst>
                    <a:ext uri="{9D8B030D-6E8A-4147-A177-3AD203B41FA5}">
                      <a16:colId xmlns:a16="http://schemas.microsoft.com/office/drawing/2014/main" val="1755246264"/>
                    </a:ext>
                  </a:extLst>
                </a:gridCol>
                <a:gridCol w="2279589">
                  <a:extLst>
                    <a:ext uri="{9D8B030D-6E8A-4147-A177-3AD203B41FA5}">
                      <a16:colId xmlns:a16="http://schemas.microsoft.com/office/drawing/2014/main" val="2565370530"/>
                    </a:ext>
                  </a:extLst>
                </a:gridCol>
              </a:tblGrid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Classifier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Accuracy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AUC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F-Score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Precision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Recall (Sensitivity)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Specificity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Training Time (s)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oboto" panose="02000000000000000000" pitchFamily="2" charset="0"/>
                        </a:rPr>
                        <a:t>Best Parameters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226048"/>
                  </a:ext>
                </a:extLst>
              </a:tr>
              <a:tr h="649654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Random Forest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0.6515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0.7091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0.6525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0.6542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0.6508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0.6523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400" b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528.03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{'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n_estimators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100,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max_depth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10, '</a:t>
                      </a:r>
                      <a:r>
                        <a:rPr lang="en-US" sz="1400" b="0" dirty="0" err="1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max_features</a:t>
                      </a:r>
                      <a:r>
                        <a:rPr lang="en-US" sz="1400" b="0" dirty="0">
                          <a:solidFill>
                            <a:srgbClr val="434343"/>
                          </a:solidFill>
                          <a:effectLst/>
                          <a:latin typeface="Roboto" panose="02000000000000000000" pitchFamily="2" charset="0"/>
                        </a:rPr>
                        <a:t>': 'log2', ...}</a:t>
                      </a:r>
                    </a:p>
                  </a:txBody>
                  <a:tcPr marL="46404" marR="46404" marT="11601" marB="1160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265032"/>
                  </a:ext>
                </a:extLst>
              </a:tr>
            </a:tbl>
          </a:graphicData>
        </a:graphic>
      </p:graphicFrame>
      <p:pic>
        <p:nvPicPr>
          <p:cNvPr id="8" name="Picture 7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7B51B03A-37AE-E396-7382-EBF01E164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/>
          <a:stretch>
            <a:fillRect/>
          </a:stretch>
        </p:blipFill>
        <p:spPr>
          <a:xfrm>
            <a:off x="931334" y="3327400"/>
            <a:ext cx="7010400" cy="26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42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80A6-5294-495D-4E23-1DA636FD4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D74D1A-98C1-295E-D781-DC3CC727A5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622181"/>
              </p:ext>
            </p:extLst>
          </p:nvPr>
        </p:nvGraphicFramePr>
        <p:xfrm>
          <a:off x="787401" y="1682680"/>
          <a:ext cx="7653868" cy="4260916"/>
        </p:xfrm>
        <a:graphic>
          <a:graphicData uri="http://schemas.openxmlformats.org/drawingml/2006/table">
            <a:tbl>
              <a:tblPr/>
              <a:tblGrid>
                <a:gridCol w="643724">
                  <a:extLst>
                    <a:ext uri="{9D8B030D-6E8A-4147-A177-3AD203B41FA5}">
                      <a16:colId xmlns:a16="http://schemas.microsoft.com/office/drawing/2014/main" val="1282777880"/>
                    </a:ext>
                  </a:extLst>
                </a:gridCol>
                <a:gridCol w="959147">
                  <a:extLst>
                    <a:ext uri="{9D8B030D-6E8A-4147-A177-3AD203B41FA5}">
                      <a16:colId xmlns:a16="http://schemas.microsoft.com/office/drawing/2014/main" val="2026613035"/>
                    </a:ext>
                  </a:extLst>
                </a:gridCol>
                <a:gridCol w="798217">
                  <a:extLst>
                    <a:ext uri="{9D8B030D-6E8A-4147-A177-3AD203B41FA5}">
                      <a16:colId xmlns:a16="http://schemas.microsoft.com/office/drawing/2014/main" val="1814542899"/>
                    </a:ext>
                  </a:extLst>
                </a:gridCol>
                <a:gridCol w="643724">
                  <a:extLst>
                    <a:ext uri="{9D8B030D-6E8A-4147-A177-3AD203B41FA5}">
                      <a16:colId xmlns:a16="http://schemas.microsoft.com/office/drawing/2014/main" val="3155932728"/>
                    </a:ext>
                  </a:extLst>
                </a:gridCol>
                <a:gridCol w="733844">
                  <a:extLst>
                    <a:ext uri="{9D8B030D-6E8A-4147-A177-3AD203B41FA5}">
                      <a16:colId xmlns:a16="http://schemas.microsoft.com/office/drawing/2014/main" val="3406049303"/>
                    </a:ext>
                  </a:extLst>
                </a:gridCol>
                <a:gridCol w="798217">
                  <a:extLst>
                    <a:ext uri="{9D8B030D-6E8A-4147-A177-3AD203B41FA5}">
                      <a16:colId xmlns:a16="http://schemas.microsoft.com/office/drawing/2014/main" val="3487313957"/>
                    </a:ext>
                  </a:extLst>
                </a:gridCol>
                <a:gridCol w="1145826">
                  <a:extLst>
                    <a:ext uri="{9D8B030D-6E8A-4147-A177-3AD203B41FA5}">
                      <a16:colId xmlns:a16="http://schemas.microsoft.com/office/drawing/2014/main" val="2405545042"/>
                    </a:ext>
                  </a:extLst>
                </a:gridCol>
                <a:gridCol w="836840">
                  <a:extLst>
                    <a:ext uri="{9D8B030D-6E8A-4147-A177-3AD203B41FA5}">
                      <a16:colId xmlns:a16="http://schemas.microsoft.com/office/drawing/2014/main" val="4225408085"/>
                    </a:ext>
                  </a:extLst>
                </a:gridCol>
                <a:gridCol w="1094329">
                  <a:extLst>
                    <a:ext uri="{9D8B030D-6E8A-4147-A177-3AD203B41FA5}">
                      <a16:colId xmlns:a16="http://schemas.microsoft.com/office/drawing/2014/main" val="1104857196"/>
                    </a:ext>
                  </a:extLst>
                </a:gridCol>
              </a:tblGrid>
              <a:tr h="356636"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 dirty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Rank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Classifier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Accuracy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AUC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F-Score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Precision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Recall (Sensitivity)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Specificity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FFFFFF"/>
                          </a:solidFill>
                          <a:effectLst/>
                          <a:latin typeface="Roboto" panose="020F0502020204030204" pitchFamily="2" charset="0"/>
                        </a:rPr>
                        <a:t>Training Time (s)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3568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568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00994"/>
                  </a:ext>
                </a:extLst>
              </a:tr>
              <a:tr h="52559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MLP Neural Network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0.7105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0.6502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0.664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216.29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599474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Logistic Regression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0.7095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0.6556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0.6559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6F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66917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LDA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0.6522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0.7095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0.6522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0.6557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0.6487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0.6557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0.21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096186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SVM (Linear)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0.7094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 dirty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0.6558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0.6471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0.6567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6833.38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6F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22858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Random Forest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0.7091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0.6525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0.6542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0.6508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0.6523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528.03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964064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Naïve Bayes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0.6495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0.7072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0.6605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0.6436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0.6783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0.6204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1.65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6F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763357"/>
                  </a:ext>
                </a:extLst>
              </a:tr>
              <a:tr h="52559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Post-Pruned DT (CCP)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0.6488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0.6996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0.6669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0.6373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0.6994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0.5977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5432.69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04339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Decision Tree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0.6457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0.698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0.6506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0.6563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8.41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6F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13487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Pre-Pruned DT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0.6459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0.6979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0.6511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0.645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0.6573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0.6344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19.6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492602"/>
                  </a:ext>
                </a:extLst>
              </a:tr>
              <a:tr h="356636"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10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KNN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0.6344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0.6892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0.6336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0.6384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0.629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0.6399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>
                        <a:buNone/>
                      </a:pPr>
                      <a:r>
                        <a:rPr lang="en-US" sz="1100" b="0" dirty="0">
                          <a:solidFill>
                            <a:srgbClr val="434343"/>
                          </a:solidFill>
                          <a:effectLst/>
                          <a:latin typeface="Roboto" panose="020F0502020204030204" pitchFamily="2" charset="0"/>
                        </a:rPr>
                        <a:t>38.02</a:t>
                      </a:r>
                    </a:p>
                  </a:txBody>
                  <a:tcPr marL="37143" marR="37143" marT="9286" marB="9286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6F8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284E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06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35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34C70-7B9C-DF8F-5393-EDF1C8B2D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A974DA-502F-839A-AC6C-E7F32BCCEE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4179611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EEF6EC48-F64B-36FB-B091-745CFC210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7151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99"/>
    </mc:Choice>
    <mc:Fallback>
      <p:transition spd="slow" advTm="30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9E34F9-11A1-689D-B7F2-E3A6E58E0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041" y="2639319"/>
            <a:ext cx="2931127" cy="999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All AUC</a:t>
            </a:r>
          </a:p>
        </p:txBody>
      </p:sp>
      <p:pic>
        <p:nvPicPr>
          <p:cNvPr id="5" name="Content Placeholder 4" descr="A graph of a function&#10;&#10;AI-generated content may be incorrect.">
            <a:extLst>
              <a:ext uri="{FF2B5EF4-FFF2-40B4-BE49-F238E27FC236}">
                <a16:creationId xmlns:a16="http://schemas.microsoft.com/office/drawing/2014/main" id="{25A1B31F-435D-415F-79BA-E3D12E2B0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"/>
          <a:stretch>
            <a:fillRect/>
          </a:stretch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27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A9CA-851E-17B7-CAFC-16AE7E75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D2BA84-6B0D-124E-B925-1C257154AE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6667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5CE98F-656F-3D70-C0BF-285394D7F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09" y="835015"/>
            <a:ext cx="3179593" cy="32158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/>
              <a:t>Clustering</a:t>
            </a:r>
          </a:p>
        </p:txBody>
      </p:sp>
      <p:pic>
        <p:nvPicPr>
          <p:cNvPr id="5" name="Picture 4" descr="A graph of a number of clusters&#10;&#10;AI-generated content may be incorrect.">
            <a:extLst>
              <a:ext uri="{FF2B5EF4-FFF2-40B4-BE49-F238E27FC236}">
                <a16:creationId xmlns:a16="http://schemas.microsoft.com/office/drawing/2014/main" id="{27FC6EC6-CF9D-44FC-8031-BE82C1DBA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72" y="835061"/>
            <a:ext cx="4977562" cy="2488781"/>
          </a:xfrm>
          <a:prstGeom prst="rect">
            <a:avLst/>
          </a:prstGeom>
        </p:spPr>
      </p:pic>
      <p:pic>
        <p:nvPicPr>
          <p:cNvPr id="7" name="Picture 6" descr="A graph with red lines&#10;&#10;AI-generated content may be incorrect.">
            <a:extLst>
              <a:ext uri="{FF2B5EF4-FFF2-40B4-BE49-F238E27FC236}">
                <a16:creationId xmlns:a16="http://schemas.microsoft.com/office/drawing/2014/main" id="{D2EBF8F7-C426-87FF-D907-F4DBA16F2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04" y="3552534"/>
            <a:ext cx="4977562" cy="248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65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4AA0-CC06-1FBC-B4EA-14BD41DA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Improvements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5D8CD7-7346-BE0A-53E3-2B76D14A7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4901492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8422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1BEC-01E6-C829-FB07-4F8C25B72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68C9A-4EFE-174C-A4EF-AB26240D7F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766933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05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0787-6D90-6AAC-E884-A1C14BBD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3ACF2C-CDED-A5CA-70B6-94AC96F45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715900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339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B11003-616D-E74B-9317-A43C6306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/>
              <a:t>Feature Engineering (Cont.)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8B1F2E-A81B-E9F2-C739-6338D04A5F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63647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001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8266-6405-A6AA-7080-09695313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4636-D86D-81A1-59B3-C3930A8EA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Categorical variables one hot encoded</a:t>
            </a:r>
          </a:p>
          <a:p>
            <a:r>
              <a:rPr lang="en-US" dirty="0"/>
              <a:t>First 3,000 matches (chronological) discarded as ‘warm up period’</a:t>
            </a:r>
          </a:p>
          <a:p>
            <a:r>
              <a:rPr lang="en-US" dirty="0"/>
              <a:t>Data manually split chronologically 80-20</a:t>
            </a:r>
          </a:p>
          <a:p>
            <a:r>
              <a:rPr lang="en-US" dirty="0"/>
              <a:t>Numerical train variables standardized and fit to numerical test</a:t>
            </a:r>
          </a:p>
        </p:txBody>
      </p:sp>
    </p:spTree>
    <p:extLst>
      <p:ext uri="{BB962C8B-B14F-4D97-AF65-F5344CB8AC3E}">
        <p14:creationId xmlns:p14="http://schemas.microsoft.com/office/powerpoint/2010/main" val="363136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F271-C02E-EA3E-550D-4C33E0D7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Heatmap</a:t>
            </a:r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169DAECF-62AA-F904-D5E9-867A35CB7A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3" y="1574800"/>
            <a:ext cx="8771889" cy="4385945"/>
          </a:xfrm>
        </p:spPr>
      </p:pic>
    </p:spTree>
    <p:extLst>
      <p:ext uri="{BB962C8B-B14F-4D97-AF65-F5344CB8AC3E}">
        <p14:creationId xmlns:p14="http://schemas.microsoft.com/office/powerpoint/2010/main" val="132595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FA32A-AA37-3909-EB07-5E1C2987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Inflation Factors (VIF)</a:t>
            </a:r>
          </a:p>
        </p:txBody>
      </p:sp>
      <p:pic>
        <p:nvPicPr>
          <p:cNvPr id="5" name="Content Placeholder 4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6EE9294A-D76E-48B8-1FB9-67D50AEC3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2" y="1864255"/>
            <a:ext cx="7762874" cy="3881437"/>
          </a:xfrm>
        </p:spPr>
      </p:pic>
    </p:spTree>
    <p:extLst>
      <p:ext uri="{BB962C8B-B14F-4D97-AF65-F5344CB8AC3E}">
        <p14:creationId xmlns:p14="http://schemas.microsoft.com/office/powerpoint/2010/main" val="1605927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3214</TotalTime>
  <Words>820</Words>
  <Application>Microsoft Office PowerPoint</Application>
  <PresentationFormat>Widescreen</PresentationFormat>
  <Paragraphs>354</Paragraphs>
  <Slides>33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Roboto</vt:lpstr>
      <vt:lpstr>Trebuchet MS</vt:lpstr>
      <vt:lpstr>Wingdings</vt:lpstr>
      <vt:lpstr>Wingdings 3</vt:lpstr>
      <vt:lpstr>Facet</vt:lpstr>
      <vt:lpstr>ATP Tennis Matches</vt:lpstr>
      <vt:lpstr>Background</vt:lpstr>
      <vt:lpstr>Data Exploration</vt:lpstr>
      <vt:lpstr>Data Cleaning</vt:lpstr>
      <vt:lpstr>Feature Engineering</vt:lpstr>
      <vt:lpstr>Feature Engineering (Cont.)</vt:lpstr>
      <vt:lpstr>Data Pre-Processing</vt:lpstr>
      <vt:lpstr>Pearson Correlation Heatmap</vt:lpstr>
      <vt:lpstr>Variance Inflation Factors (VIF)</vt:lpstr>
      <vt:lpstr>Linear Discriminant Analysis (LDA)</vt:lpstr>
      <vt:lpstr>Singular Value Decomposition (SVD)</vt:lpstr>
      <vt:lpstr>Principal Component Analysis (PCA)</vt:lpstr>
      <vt:lpstr>Random Forest Analysis</vt:lpstr>
      <vt:lpstr>Chosen Technique</vt:lpstr>
      <vt:lpstr>Post PCA Pearson Heatmap</vt:lpstr>
      <vt:lpstr>Linear Regression</vt:lpstr>
      <vt:lpstr>Classification</vt:lpstr>
      <vt:lpstr>Classification - LDA</vt:lpstr>
      <vt:lpstr>Classification – Logistic Regression</vt:lpstr>
      <vt:lpstr>Classification - Decision Tree</vt:lpstr>
      <vt:lpstr>Classification – Pre-Pruned Decision Tree</vt:lpstr>
      <vt:lpstr>Classification – Post-Prune Decision Tree</vt:lpstr>
      <vt:lpstr>Classification – Post-Prune Decision Tree</vt:lpstr>
      <vt:lpstr>Classification – KNN</vt:lpstr>
      <vt:lpstr>Classification – SVM</vt:lpstr>
      <vt:lpstr>Classification – Neural Network</vt:lpstr>
      <vt:lpstr>Classification – Naïve Bayes</vt:lpstr>
      <vt:lpstr>Classification – Random Forest</vt:lpstr>
      <vt:lpstr>All Results</vt:lpstr>
      <vt:lpstr>All AUC</vt:lpstr>
      <vt:lpstr>Clustering</vt:lpstr>
      <vt:lpstr>Clustering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Ponticelli</dc:creator>
  <cp:lastModifiedBy>Nicholas Ponticelli</cp:lastModifiedBy>
  <cp:revision>74</cp:revision>
  <dcterms:created xsi:type="dcterms:W3CDTF">2025-10-14T20:05:17Z</dcterms:created>
  <dcterms:modified xsi:type="dcterms:W3CDTF">2025-12-06T18:00:07Z</dcterms:modified>
</cp:coreProperties>
</file>